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18bc2a1cb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18bc2a1cb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18bc2a1cb0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218bc2a1cb0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218bc2a1cb0_0_19: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a:t>Keyloggers and Types, University of Okara</a:t>
            </a:r>
            <a:endParaRPr/>
          </a:p>
        </p:txBody>
      </p:sp>
      <p:sp>
        <p:nvSpPr>
          <p:cNvPr id="272" name="Google Shape;272;g218bc2a1cb0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18bc2a1cb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218bc2a1cb0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218bc2a1cb0_0_10: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a:t>Keyloggers and Types, University of Okara</a:t>
            </a:r>
            <a:endParaRPr/>
          </a:p>
        </p:txBody>
      </p:sp>
      <p:sp>
        <p:nvSpPr>
          <p:cNvPr id="282" name="Google Shape;282;g218bc2a1cb0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8bc2a1cb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8bc2a1cb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973c0a4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973c0a4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f973c0a4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973c0a4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973c0a42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973c0a42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f973c0a4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f973c0a4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973c0a42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973c0a42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8bc2a1cb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18bc2a1cb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96ed8f0c4_2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1f96ed8f0c4_2_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1f96ed8f0c4_2_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g1f96ed8f0c4_2_16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a:t>Keyloggers and Types, University of Okara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18bc2a1cb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18bc2a1cb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8bc2a1cb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8bc2a1cb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18bc2a1cb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18bc2a1cb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18bc2a1cb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18bc2a1cb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18bc2a1cb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18bc2a1cb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18bc2a1cb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18bc2a1cb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18bc2a1cb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18bc2a1cb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18bc2a1cb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18bc2a1cb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18bc2a1cb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18bc2a1cb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8bc2a1cb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18bc2a1cb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96ed8f0c4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1f96ed8f0c4_2_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f96ed8f0c4_2_17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a:t>Keyloggers and Types, University of Okara</a:t>
            </a:r>
            <a:endParaRPr/>
          </a:p>
        </p:txBody>
      </p:sp>
      <p:sp>
        <p:nvSpPr>
          <p:cNvPr id="202" name="Google Shape;202;g1f96ed8f0c4_2_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18bc2a1cb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18bc2a1cb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18bc2a1cb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18bc2a1cb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18bc2a1cb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18bc2a1cb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194e9e69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194e9e69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194e9e696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194e9e69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194e9e696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194e9e696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94e9e696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2194e9e6966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2194e9e6966_0_29: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a:t>Keyloggers and Types, University of Okara</a:t>
            </a:r>
            <a:endParaRPr/>
          </a:p>
        </p:txBody>
      </p:sp>
      <p:sp>
        <p:nvSpPr>
          <p:cNvPr id="451" name="Google Shape;451;g2194e9e6966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f973c0a42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f973c0a4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f973c0a42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f973c0a42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f96ed8f0c4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1f96ed8f0c4_2_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1f96ed8f0c4_2_18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a:t>Keyloggers and Types, University of Okara</a:t>
            </a:r>
            <a:endParaRPr/>
          </a:p>
        </p:txBody>
      </p:sp>
      <p:sp>
        <p:nvSpPr>
          <p:cNvPr id="211" name="Google Shape;211;g1f96ed8f0c4_2_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96ed8f0c4_2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1f96ed8f0c4_2_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1f96ed8f0c4_2_19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a:t>Keyloggers and Types, University of Okara</a:t>
            </a:r>
            <a:endParaRPr/>
          </a:p>
        </p:txBody>
      </p:sp>
      <p:sp>
        <p:nvSpPr>
          <p:cNvPr id="220" name="Google Shape;220;g1f96ed8f0c4_2_1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18bc2a1cb0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218bc2a1cb0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218bc2a1cb0_0_28: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a:t>Keyloggers and Types, University of Okara</a:t>
            </a:r>
            <a:endParaRPr/>
          </a:p>
        </p:txBody>
      </p:sp>
      <p:sp>
        <p:nvSpPr>
          <p:cNvPr id="229" name="Google Shape;229;g218bc2a1cb0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973c0a427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1f973c0a427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f973c0a427_0_105: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a:t>Keyloggers and Types, University of Okara</a:t>
            </a:r>
            <a:endParaRPr/>
          </a:p>
        </p:txBody>
      </p:sp>
      <p:sp>
        <p:nvSpPr>
          <p:cNvPr id="239" name="Google Shape;239;g1f973c0a427_0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8bc2a1cb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218bc2a1cb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18bc2a1cb0_0_0: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a:t>Keyloggers and Types, University of Okara</a:t>
            </a:r>
            <a:endParaRPr/>
          </a:p>
        </p:txBody>
      </p:sp>
      <p:sp>
        <p:nvSpPr>
          <p:cNvPr id="247" name="Google Shape;247;g218bc2a1cb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18bc2a1cb0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218bc2a1cb0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218bc2a1cb0_0_37: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a:t>Keyloggers and Types, University of Okara</a:t>
            </a:r>
            <a:endParaRPr/>
          </a:p>
        </p:txBody>
      </p:sp>
      <p:sp>
        <p:nvSpPr>
          <p:cNvPr id="257" name="Google Shape;257;g218bc2a1cb0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 name="Shape 39"/>
        <p:cNvGrpSpPr/>
        <p:nvPr/>
      </p:nvGrpSpPr>
      <p:grpSpPr>
        <a:xfrm>
          <a:off x="0" y="0"/>
          <a:ext cx="0" cy="0"/>
          <a:chOff x="0" y="0"/>
          <a:chExt cx="0" cy="0"/>
        </a:xfrm>
      </p:grpSpPr>
      <p:sp>
        <p:nvSpPr>
          <p:cNvPr id="40" name="Google Shape;40;p2"/>
          <p:cNvSpPr txBox="1"/>
          <p:nvPr>
            <p:ph type="ctrTitle"/>
          </p:nvPr>
        </p:nvSpPr>
        <p:spPr>
          <a:xfrm>
            <a:off x="1941910" y="1885950"/>
            <a:ext cx="6686549" cy="1697086"/>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4100"/>
              <a:buFont typeface="Times New Roman"/>
              <a:buNone/>
              <a:defRPr sz="4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 name="Google Shape;41;p2"/>
          <p:cNvSpPr txBox="1"/>
          <p:nvPr>
            <p:ph idx="1" type="subTitle"/>
          </p:nvPr>
        </p:nvSpPr>
        <p:spPr>
          <a:xfrm>
            <a:off x="1941910" y="3583034"/>
            <a:ext cx="6686549" cy="844712"/>
          </a:xfrm>
          <a:prstGeom prst="rect">
            <a:avLst/>
          </a:prstGeom>
          <a:noFill/>
          <a:ln>
            <a:noFill/>
          </a:ln>
        </p:spPr>
        <p:txBody>
          <a:bodyPr anchorCtr="0" anchor="t" bIns="34275" lIns="68575" spcFirstLastPara="1" rIns="68575" wrap="square" tIns="34275">
            <a:normAutofit/>
          </a:bodyPr>
          <a:lstStyle>
            <a:lvl1pPr lvl="0" algn="l">
              <a:spcBef>
                <a:spcPts val="800"/>
              </a:spcBef>
              <a:spcAft>
                <a:spcPts val="0"/>
              </a:spcAft>
              <a:buSzPts val="1400"/>
              <a:buNone/>
              <a:defRPr>
                <a:solidFill>
                  <a:srgbClr val="595959"/>
                </a:solidFill>
              </a:defRPr>
            </a:lvl1pPr>
            <a:lvl2pPr lvl="1" algn="ctr">
              <a:spcBef>
                <a:spcPts val="800"/>
              </a:spcBef>
              <a:spcAft>
                <a:spcPts val="0"/>
              </a:spcAft>
              <a:buSzPts val="1200"/>
              <a:buNone/>
              <a:defRPr>
                <a:solidFill>
                  <a:srgbClr val="888888"/>
                </a:solidFill>
              </a:defRPr>
            </a:lvl2pPr>
            <a:lvl3pPr lvl="2" algn="ctr">
              <a:spcBef>
                <a:spcPts val="800"/>
              </a:spcBef>
              <a:spcAft>
                <a:spcPts val="0"/>
              </a:spcAft>
              <a:buSzPts val="1100"/>
              <a:buNone/>
              <a:defRPr>
                <a:solidFill>
                  <a:srgbClr val="888888"/>
                </a:solidFill>
              </a:defRPr>
            </a:lvl3pPr>
            <a:lvl4pPr lvl="3" algn="ctr">
              <a:spcBef>
                <a:spcPts val="800"/>
              </a:spcBef>
              <a:spcAft>
                <a:spcPts val="0"/>
              </a:spcAft>
              <a:buSzPts val="900"/>
              <a:buNone/>
              <a:defRPr>
                <a:solidFill>
                  <a:srgbClr val="888888"/>
                </a:solidFill>
              </a:defRPr>
            </a:lvl4pPr>
            <a:lvl5pPr lvl="4" algn="ctr">
              <a:spcBef>
                <a:spcPts val="800"/>
              </a:spcBef>
              <a:spcAft>
                <a:spcPts val="0"/>
              </a:spcAft>
              <a:buSzPts val="900"/>
              <a:buNone/>
              <a:defRPr>
                <a:solidFill>
                  <a:srgbClr val="888888"/>
                </a:solidFill>
              </a:defRPr>
            </a:lvl5pPr>
            <a:lvl6pPr lvl="5" algn="ctr">
              <a:spcBef>
                <a:spcPts val="800"/>
              </a:spcBef>
              <a:spcAft>
                <a:spcPts val="0"/>
              </a:spcAft>
              <a:buSzPts val="900"/>
              <a:buNone/>
              <a:defRPr>
                <a:solidFill>
                  <a:srgbClr val="888888"/>
                </a:solidFill>
              </a:defRPr>
            </a:lvl6pPr>
            <a:lvl7pPr lvl="6" algn="ctr">
              <a:spcBef>
                <a:spcPts val="800"/>
              </a:spcBef>
              <a:spcAft>
                <a:spcPts val="0"/>
              </a:spcAft>
              <a:buSzPts val="900"/>
              <a:buNone/>
              <a:defRPr>
                <a:solidFill>
                  <a:srgbClr val="888888"/>
                </a:solidFill>
              </a:defRPr>
            </a:lvl7pPr>
            <a:lvl8pPr lvl="7" algn="ctr">
              <a:spcBef>
                <a:spcPts val="800"/>
              </a:spcBef>
              <a:spcAft>
                <a:spcPts val="0"/>
              </a:spcAft>
              <a:buSzPts val="900"/>
              <a:buNone/>
              <a:defRPr>
                <a:solidFill>
                  <a:srgbClr val="888888"/>
                </a:solidFill>
              </a:defRPr>
            </a:lvl8pPr>
            <a:lvl9pPr lvl="8" algn="ctr">
              <a:spcBef>
                <a:spcPts val="800"/>
              </a:spcBef>
              <a:spcAft>
                <a:spcPts val="0"/>
              </a:spcAft>
              <a:buSzPts val="900"/>
              <a:buNone/>
              <a:defRPr>
                <a:solidFill>
                  <a:srgbClr val="888888"/>
                </a:solidFill>
              </a:defRPr>
            </a:lvl9pPr>
          </a:lstStyle>
          <a:p/>
        </p:txBody>
      </p:sp>
      <p:sp>
        <p:nvSpPr>
          <p:cNvPr id="42" name="Google Shape;42;p2"/>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2"/>
          <p:cNvSpPr txBox="1"/>
          <p:nvPr>
            <p:ph idx="11" type="ftr"/>
          </p:nvPr>
        </p:nvSpPr>
        <p:spPr>
          <a:xfrm>
            <a:off x="1941910" y="4694432"/>
            <a:ext cx="571499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b="0" sz="18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2"/>
          <p:cNvSpPr/>
          <p:nvPr/>
        </p:nvSpPr>
        <p:spPr>
          <a:xfrm>
            <a:off x="0" y="3242857"/>
            <a:ext cx="1308489" cy="583942"/>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 name="Google Shape;45;p2"/>
          <p:cNvSpPr txBox="1"/>
          <p:nvPr>
            <p:ph idx="12" type="sldNum"/>
          </p:nvPr>
        </p:nvSpPr>
        <p:spPr>
          <a:xfrm>
            <a:off x="398859" y="3397155"/>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2100" u="none" cap="none" strike="noStrike">
                <a:solidFill>
                  <a:schemeClr val="lt1"/>
                </a:solidFill>
                <a:latin typeface="Times New Roman"/>
                <a:ea typeface="Times New Roman"/>
                <a:cs typeface="Times New Roman"/>
                <a:sym typeface="Times New Roman"/>
              </a:defRPr>
            </a:lvl1pPr>
            <a:lvl2pPr indent="0" lvl="1" marL="0" algn="r">
              <a:spcBef>
                <a:spcPts val="0"/>
              </a:spcBef>
              <a:buNone/>
              <a:defRPr b="1" i="0" sz="2100" u="none" cap="none" strike="noStrike">
                <a:solidFill>
                  <a:schemeClr val="lt1"/>
                </a:solidFill>
                <a:latin typeface="Times New Roman"/>
                <a:ea typeface="Times New Roman"/>
                <a:cs typeface="Times New Roman"/>
                <a:sym typeface="Times New Roman"/>
              </a:defRPr>
            </a:lvl2pPr>
            <a:lvl3pPr indent="0" lvl="2" marL="0" algn="r">
              <a:spcBef>
                <a:spcPts val="0"/>
              </a:spcBef>
              <a:buNone/>
              <a:defRPr b="1" i="0" sz="2100" u="none" cap="none" strike="noStrike">
                <a:solidFill>
                  <a:schemeClr val="lt1"/>
                </a:solidFill>
                <a:latin typeface="Times New Roman"/>
                <a:ea typeface="Times New Roman"/>
                <a:cs typeface="Times New Roman"/>
                <a:sym typeface="Times New Roman"/>
              </a:defRPr>
            </a:lvl3pPr>
            <a:lvl4pPr indent="0" lvl="3" marL="0" algn="r">
              <a:spcBef>
                <a:spcPts val="0"/>
              </a:spcBef>
              <a:buNone/>
              <a:defRPr b="1" i="0" sz="2100" u="none" cap="none" strike="noStrike">
                <a:solidFill>
                  <a:schemeClr val="lt1"/>
                </a:solidFill>
                <a:latin typeface="Times New Roman"/>
                <a:ea typeface="Times New Roman"/>
                <a:cs typeface="Times New Roman"/>
                <a:sym typeface="Times New Roman"/>
              </a:defRPr>
            </a:lvl4pPr>
            <a:lvl5pPr indent="0" lvl="4" marL="0" algn="r">
              <a:spcBef>
                <a:spcPts val="0"/>
              </a:spcBef>
              <a:buNone/>
              <a:defRPr b="1" i="0" sz="2100" u="none" cap="none" strike="noStrike">
                <a:solidFill>
                  <a:schemeClr val="lt1"/>
                </a:solidFill>
                <a:latin typeface="Times New Roman"/>
                <a:ea typeface="Times New Roman"/>
                <a:cs typeface="Times New Roman"/>
                <a:sym typeface="Times New Roman"/>
              </a:defRPr>
            </a:lvl5pPr>
            <a:lvl6pPr indent="0" lvl="5" marL="0" algn="r">
              <a:spcBef>
                <a:spcPts val="0"/>
              </a:spcBef>
              <a:buNone/>
              <a:defRPr b="1" i="0" sz="2100" u="none" cap="none" strike="noStrike">
                <a:solidFill>
                  <a:schemeClr val="lt1"/>
                </a:solidFill>
                <a:latin typeface="Times New Roman"/>
                <a:ea typeface="Times New Roman"/>
                <a:cs typeface="Times New Roman"/>
                <a:sym typeface="Times New Roman"/>
              </a:defRPr>
            </a:lvl6pPr>
            <a:lvl7pPr indent="0" lvl="6" marL="0" algn="r">
              <a:spcBef>
                <a:spcPts val="0"/>
              </a:spcBef>
              <a:buNone/>
              <a:defRPr b="1" i="0" sz="2100" u="none" cap="none" strike="noStrike">
                <a:solidFill>
                  <a:schemeClr val="lt1"/>
                </a:solidFill>
                <a:latin typeface="Times New Roman"/>
                <a:ea typeface="Times New Roman"/>
                <a:cs typeface="Times New Roman"/>
                <a:sym typeface="Times New Roman"/>
              </a:defRPr>
            </a:lvl7pPr>
            <a:lvl8pPr indent="0" lvl="7" marL="0" algn="r">
              <a:spcBef>
                <a:spcPts val="0"/>
              </a:spcBef>
              <a:buNone/>
              <a:defRPr b="1" i="0" sz="2100" u="none" cap="none" strike="noStrike">
                <a:solidFill>
                  <a:schemeClr val="lt1"/>
                </a:solidFill>
                <a:latin typeface="Times New Roman"/>
                <a:ea typeface="Times New Roman"/>
                <a:cs typeface="Times New Roman"/>
                <a:sym typeface="Times New Roman"/>
              </a:defRPr>
            </a:lvl8pPr>
            <a:lvl9pPr indent="0" lvl="8" marL="0" algn="r">
              <a:spcBef>
                <a:spcPts val="0"/>
              </a:spcBef>
              <a:buNone/>
              <a:defRPr b="1" i="0" sz="21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pic>
        <p:nvPicPr>
          <p:cNvPr id="46" name="Google Shape;46;p2"/>
          <p:cNvPicPr preferRelativeResize="0"/>
          <p:nvPr/>
        </p:nvPicPr>
        <p:blipFill>
          <a:blip r:embed="rId2">
            <a:alphaModFix/>
          </a:blip>
          <a:stretch>
            <a:fillRect/>
          </a:stretch>
        </p:blipFill>
        <p:spPr>
          <a:xfrm>
            <a:off x="7771200" y="4569600"/>
            <a:ext cx="1372800" cy="523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4" name="Shape 114"/>
        <p:cNvGrpSpPr/>
        <p:nvPr/>
      </p:nvGrpSpPr>
      <p:grpSpPr>
        <a:xfrm>
          <a:off x="0" y="0"/>
          <a:ext cx="0" cy="0"/>
          <a:chOff x="0" y="0"/>
          <a:chExt cx="0" cy="0"/>
        </a:xfrm>
      </p:grpSpPr>
      <p:sp>
        <p:nvSpPr>
          <p:cNvPr id="115" name="Google Shape;115;p11"/>
          <p:cNvSpPr txBox="1"/>
          <p:nvPr>
            <p:ph type="title"/>
          </p:nvPr>
        </p:nvSpPr>
        <p:spPr>
          <a:xfrm>
            <a:off x="1941909" y="457200"/>
            <a:ext cx="6686549" cy="233778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262626"/>
              </a:buClr>
              <a:buSzPts val="3600"/>
              <a:buFont typeface="Times New Roman"/>
              <a:buNone/>
              <a:defRPr b="0" sz="36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11"/>
          <p:cNvSpPr txBox="1"/>
          <p:nvPr>
            <p:ph idx="1" type="body"/>
          </p:nvPr>
        </p:nvSpPr>
        <p:spPr>
          <a:xfrm>
            <a:off x="1941909" y="3265535"/>
            <a:ext cx="6686549" cy="1166898"/>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400"/>
              <a:buNone/>
              <a:defRPr sz="1400">
                <a:solidFill>
                  <a:srgbClr val="595959"/>
                </a:solidFill>
              </a:defRPr>
            </a:lvl1pPr>
            <a:lvl2pPr indent="-228600" lvl="1" marL="914400" algn="l">
              <a:spcBef>
                <a:spcPts val="800"/>
              </a:spcBef>
              <a:spcAft>
                <a:spcPts val="0"/>
              </a:spcAft>
              <a:buSzPts val="1400"/>
              <a:buNone/>
              <a:defRPr sz="1400">
                <a:solidFill>
                  <a:srgbClr val="888888"/>
                </a:solidFill>
              </a:defRPr>
            </a:lvl2pPr>
            <a:lvl3pPr indent="-228600" lvl="2" marL="1371600" algn="l">
              <a:spcBef>
                <a:spcPts val="800"/>
              </a:spcBef>
              <a:spcAft>
                <a:spcPts val="0"/>
              </a:spcAft>
              <a:buSzPts val="1200"/>
              <a:buNone/>
              <a:defRPr sz="1200">
                <a:solidFill>
                  <a:srgbClr val="888888"/>
                </a:solidFill>
              </a:defRPr>
            </a:lvl3pPr>
            <a:lvl4pPr indent="-228600" lvl="3" marL="1828800" algn="l">
              <a:spcBef>
                <a:spcPts val="800"/>
              </a:spcBef>
              <a:spcAft>
                <a:spcPts val="0"/>
              </a:spcAft>
              <a:buSzPts val="1100"/>
              <a:buNone/>
              <a:defRPr sz="1100">
                <a:solidFill>
                  <a:srgbClr val="888888"/>
                </a:solidFill>
              </a:defRPr>
            </a:lvl4pPr>
            <a:lvl5pPr indent="-228600" lvl="4" marL="2286000" algn="l">
              <a:spcBef>
                <a:spcPts val="800"/>
              </a:spcBef>
              <a:spcAft>
                <a:spcPts val="0"/>
              </a:spcAft>
              <a:buSzPts val="1100"/>
              <a:buNone/>
              <a:defRPr sz="1100">
                <a:solidFill>
                  <a:srgbClr val="888888"/>
                </a:solidFill>
              </a:defRPr>
            </a:lvl5pPr>
            <a:lvl6pPr indent="-228600" lvl="5" marL="2743200" algn="l">
              <a:spcBef>
                <a:spcPts val="800"/>
              </a:spcBef>
              <a:spcAft>
                <a:spcPts val="0"/>
              </a:spcAft>
              <a:buSzPts val="1100"/>
              <a:buNone/>
              <a:defRPr sz="1100">
                <a:solidFill>
                  <a:srgbClr val="888888"/>
                </a:solidFill>
              </a:defRPr>
            </a:lvl6pPr>
            <a:lvl7pPr indent="-228600" lvl="6" marL="3200400" algn="l">
              <a:spcBef>
                <a:spcPts val="800"/>
              </a:spcBef>
              <a:spcAft>
                <a:spcPts val="0"/>
              </a:spcAft>
              <a:buSzPts val="1100"/>
              <a:buNone/>
              <a:defRPr sz="1100">
                <a:solidFill>
                  <a:srgbClr val="888888"/>
                </a:solidFill>
              </a:defRPr>
            </a:lvl7pPr>
            <a:lvl8pPr indent="-228600" lvl="7" marL="3657600" algn="l">
              <a:spcBef>
                <a:spcPts val="800"/>
              </a:spcBef>
              <a:spcAft>
                <a:spcPts val="0"/>
              </a:spcAft>
              <a:buSzPts val="1100"/>
              <a:buNone/>
              <a:defRPr sz="1100">
                <a:solidFill>
                  <a:srgbClr val="888888"/>
                </a:solidFill>
              </a:defRPr>
            </a:lvl8pPr>
            <a:lvl9pPr indent="-228600" lvl="8" marL="4114800" algn="l">
              <a:spcBef>
                <a:spcPts val="800"/>
              </a:spcBef>
              <a:spcAft>
                <a:spcPts val="0"/>
              </a:spcAft>
              <a:buSzPts val="1100"/>
              <a:buNone/>
              <a:defRPr sz="1100">
                <a:solidFill>
                  <a:srgbClr val="888888"/>
                </a:solidFill>
              </a:defRPr>
            </a:lvl9pPr>
          </a:lstStyle>
          <a:p/>
        </p:txBody>
      </p:sp>
      <p:sp>
        <p:nvSpPr>
          <p:cNvPr id="117" name="Google Shape;117;p11"/>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11"/>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11"/>
          <p:cNvSpPr/>
          <p:nvPr/>
        </p:nvSpPr>
        <p:spPr>
          <a:xfrm flipH="1" rot="10800000">
            <a:off x="-3142" y="238363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 name="Google Shape;120;p11"/>
          <p:cNvSpPr txBox="1"/>
          <p:nvPr>
            <p:ph idx="12" type="sldNum"/>
          </p:nvPr>
        </p:nvSpPr>
        <p:spPr>
          <a:xfrm>
            <a:off x="398859" y="2433104"/>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11"/>
          <p:cNvPicPr preferRelativeResize="0"/>
          <p:nvPr/>
        </p:nvPicPr>
        <p:blipFill>
          <a:blip r:embed="rId2">
            <a:alphaModFix/>
          </a:blip>
          <a:stretch>
            <a:fillRect/>
          </a:stretch>
        </p:blipFill>
        <p:spPr>
          <a:xfrm>
            <a:off x="7520750" y="4569600"/>
            <a:ext cx="1623250" cy="5235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2" name="Shape 122"/>
        <p:cNvGrpSpPr/>
        <p:nvPr/>
      </p:nvGrpSpPr>
      <p:grpSpPr>
        <a:xfrm>
          <a:off x="0" y="0"/>
          <a:ext cx="0" cy="0"/>
          <a:chOff x="0" y="0"/>
          <a:chExt cx="0" cy="0"/>
        </a:xfrm>
      </p:grpSpPr>
      <p:sp>
        <p:nvSpPr>
          <p:cNvPr id="123" name="Google Shape;123;p12"/>
          <p:cNvSpPr txBox="1"/>
          <p:nvPr>
            <p:ph type="title"/>
          </p:nvPr>
        </p:nvSpPr>
        <p:spPr>
          <a:xfrm>
            <a:off x="2137462" y="457200"/>
            <a:ext cx="6295445" cy="217170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262626"/>
              </a:buClr>
              <a:buSzPts val="3600"/>
              <a:buFont typeface="Times New Roman"/>
              <a:buNone/>
              <a:defRPr b="0" sz="36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12"/>
          <p:cNvSpPr txBox="1"/>
          <p:nvPr>
            <p:ph idx="1" type="body"/>
          </p:nvPr>
        </p:nvSpPr>
        <p:spPr>
          <a:xfrm>
            <a:off x="2456259" y="2628900"/>
            <a:ext cx="5652416" cy="285750"/>
          </a:xfrm>
          <a:prstGeom prst="rect">
            <a:avLst/>
          </a:prstGeom>
          <a:noFill/>
          <a:ln>
            <a:noFill/>
          </a:ln>
        </p:spPr>
        <p:txBody>
          <a:bodyPr anchorCtr="0" anchor="ctr" bIns="34275" lIns="68575" spcFirstLastPara="1" rIns="68575" wrap="square" tIns="34275">
            <a:noAutofit/>
          </a:bodyPr>
          <a:lstStyle>
            <a:lvl1pPr indent="-228600" lvl="0" marL="457200" algn="l">
              <a:spcBef>
                <a:spcPts val="800"/>
              </a:spcBef>
              <a:spcAft>
                <a:spcPts val="0"/>
              </a:spcAft>
              <a:buSzPts val="1200"/>
              <a:buFont typeface="Times New Roman"/>
              <a:buNone/>
              <a:defRPr sz="1200">
                <a:solidFill>
                  <a:srgbClr val="7F7F7F"/>
                </a:solidFill>
              </a:defRPr>
            </a:lvl1pPr>
            <a:lvl2pPr indent="-228600" lvl="1" marL="914400" algn="l">
              <a:spcBef>
                <a:spcPts val="800"/>
              </a:spcBef>
              <a:spcAft>
                <a:spcPts val="0"/>
              </a:spcAft>
              <a:buSzPts val="1200"/>
              <a:buFont typeface="Times New Roman"/>
              <a:buNone/>
              <a:defRPr/>
            </a:lvl2pPr>
            <a:lvl3pPr indent="-228600" lvl="2" marL="1371600" algn="l">
              <a:spcBef>
                <a:spcPts val="800"/>
              </a:spcBef>
              <a:spcAft>
                <a:spcPts val="0"/>
              </a:spcAft>
              <a:buSzPts val="1100"/>
              <a:buFont typeface="Times New Roman"/>
              <a:buNone/>
              <a:defRPr/>
            </a:lvl3pPr>
            <a:lvl4pPr indent="-228600" lvl="3" marL="1828800" algn="l">
              <a:spcBef>
                <a:spcPts val="800"/>
              </a:spcBef>
              <a:spcAft>
                <a:spcPts val="0"/>
              </a:spcAft>
              <a:buSzPts val="900"/>
              <a:buFont typeface="Times New Roman"/>
              <a:buNone/>
              <a:defRPr/>
            </a:lvl4pPr>
            <a:lvl5pPr indent="-228600" lvl="4" marL="2286000" algn="l">
              <a:spcBef>
                <a:spcPts val="800"/>
              </a:spcBef>
              <a:spcAft>
                <a:spcPts val="0"/>
              </a:spcAft>
              <a:buSzPts val="900"/>
              <a:buFont typeface="Times New Roman"/>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25" name="Google Shape;125;p12"/>
          <p:cNvSpPr txBox="1"/>
          <p:nvPr>
            <p:ph idx="2" type="body"/>
          </p:nvPr>
        </p:nvSpPr>
        <p:spPr>
          <a:xfrm>
            <a:off x="1941909" y="3265535"/>
            <a:ext cx="6686549" cy="1166898"/>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400"/>
              <a:buNone/>
              <a:defRPr sz="1400">
                <a:solidFill>
                  <a:srgbClr val="595959"/>
                </a:solidFill>
              </a:defRPr>
            </a:lvl1pPr>
            <a:lvl2pPr indent="-228600" lvl="1" marL="914400" algn="l">
              <a:spcBef>
                <a:spcPts val="800"/>
              </a:spcBef>
              <a:spcAft>
                <a:spcPts val="0"/>
              </a:spcAft>
              <a:buSzPts val="1400"/>
              <a:buNone/>
              <a:defRPr sz="1400">
                <a:solidFill>
                  <a:srgbClr val="888888"/>
                </a:solidFill>
              </a:defRPr>
            </a:lvl2pPr>
            <a:lvl3pPr indent="-228600" lvl="2" marL="1371600" algn="l">
              <a:spcBef>
                <a:spcPts val="800"/>
              </a:spcBef>
              <a:spcAft>
                <a:spcPts val="0"/>
              </a:spcAft>
              <a:buSzPts val="1200"/>
              <a:buNone/>
              <a:defRPr sz="1200">
                <a:solidFill>
                  <a:srgbClr val="888888"/>
                </a:solidFill>
              </a:defRPr>
            </a:lvl3pPr>
            <a:lvl4pPr indent="-228600" lvl="3" marL="1828800" algn="l">
              <a:spcBef>
                <a:spcPts val="800"/>
              </a:spcBef>
              <a:spcAft>
                <a:spcPts val="0"/>
              </a:spcAft>
              <a:buSzPts val="1100"/>
              <a:buNone/>
              <a:defRPr sz="1100">
                <a:solidFill>
                  <a:srgbClr val="888888"/>
                </a:solidFill>
              </a:defRPr>
            </a:lvl4pPr>
            <a:lvl5pPr indent="-228600" lvl="4" marL="2286000" algn="l">
              <a:spcBef>
                <a:spcPts val="800"/>
              </a:spcBef>
              <a:spcAft>
                <a:spcPts val="0"/>
              </a:spcAft>
              <a:buSzPts val="1100"/>
              <a:buNone/>
              <a:defRPr sz="1100">
                <a:solidFill>
                  <a:srgbClr val="888888"/>
                </a:solidFill>
              </a:defRPr>
            </a:lvl5pPr>
            <a:lvl6pPr indent="-228600" lvl="5" marL="2743200" algn="l">
              <a:spcBef>
                <a:spcPts val="800"/>
              </a:spcBef>
              <a:spcAft>
                <a:spcPts val="0"/>
              </a:spcAft>
              <a:buSzPts val="1100"/>
              <a:buNone/>
              <a:defRPr sz="1100">
                <a:solidFill>
                  <a:srgbClr val="888888"/>
                </a:solidFill>
              </a:defRPr>
            </a:lvl6pPr>
            <a:lvl7pPr indent="-228600" lvl="6" marL="3200400" algn="l">
              <a:spcBef>
                <a:spcPts val="800"/>
              </a:spcBef>
              <a:spcAft>
                <a:spcPts val="0"/>
              </a:spcAft>
              <a:buSzPts val="1100"/>
              <a:buNone/>
              <a:defRPr sz="1100">
                <a:solidFill>
                  <a:srgbClr val="888888"/>
                </a:solidFill>
              </a:defRPr>
            </a:lvl7pPr>
            <a:lvl8pPr indent="-228600" lvl="7" marL="3657600" algn="l">
              <a:spcBef>
                <a:spcPts val="800"/>
              </a:spcBef>
              <a:spcAft>
                <a:spcPts val="0"/>
              </a:spcAft>
              <a:buSzPts val="1100"/>
              <a:buNone/>
              <a:defRPr sz="1100">
                <a:solidFill>
                  <a:srgbClr val="888888"/>
                </a:solidFill>
              </a:defRPr>
            </a:lvl8pPr>
            <a:lvl9pPr indent="-228600" lvl="8" marL="4114800" algn="l">
              <a:spcBef>
                <a:spcPts val="800"/>
              </a:spcBef>
              <a:spcAft>
                <a:spcPts val="0"/>
              </a:spcAft>
              <a:buSzPts val="1100"/>
              <a:buNone/>
              <a:defRPr sz="1100">
                <a:solidFill>
                  <a:srgbClr val="888888"/>
                </a:solidFill>
              </a:defRPr>
            </a:lvl9pPr>
          </a:lstStyle>
          <a:p/>
        </p:txBody>
      </p:sp>
      <p:sp>
        <p:nvSpPr>
          <p:cNvPr id="126" name="Google Shape;126;p12"/>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12"/>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12"/>
          <p:cNvSpPr/>
          <p:nvPr/>
        </p:nvSpPr>
        <p:spPr>
          <a:xfrm flipH="1" rot="10800000">
            <a:off x="-3142" y="238363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 name="Google Shape;129;p12"/>
          <p:cNvSpPr txBox="1"/>
          <p:nvPr>
            <p:ph idx="12" type="sldNum"/>
          </p:nvPr>
        </p:nvSpPr>
        <p:spPr>
          <a:xfrm>
            <a:off x="398859" y="2433104"/>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12"/>
          <p:cNvSpPr txBox="1"/>
          <p:nvPr/>
        </p:nvSpPr>
        <p:spPr>
          <a:xfrm>
            <a:off x="1850739" y="48600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6000" u="none" cap="none" strike="noStrike">
                <a:solidFill>
                  <a:schemeClr val="accent1"/>
                </a:solidFill>
                <a:latin typeface="Arial"/>
                <a:ea typeface="Arial"/>
                <a:cs typeface="Arial"/>
                <a:sym typeface="Arial"/>
              </a:rPr>
              <a:t>“</a:t>
            </a:r>
            <a:endParaRPr sz="1100"/>
          </a:p>
        </p:txBody>
      </p:sp>
      <p:sp>
        <p:nvSpPr>
          <p:cNvPr id="131" name="Google Shape;131;p12"/>
          <p:cNvSpPr txBox="1"/>
          <p:nvPr/>
        </p:nvSpPr>
        <p:spPr>
          <a:xfrm>
            <a:off x="8336139" y="2178980"/>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6000" u="none" cap="none" strike="noStrike">
                <a:solidFill>
                  <a:schemeClr val="accent1"/>
                </a:solidFill>
                <a:latin typeface="Arial"/>
                <a:ea typeface="Arial"/>
                <a:cs typeface="Arial"/>
                <a:sym typeface="Arial"/>
              </a:rPr>
              <a:t>”</a:t>
            </a:r>
            <a:endParaRPr sz="1100"/>
          </a:p>
        </p:txBody>
      </p:sp>
      <p:pic>
        <p:nvPicPr>
          <p:cNvPr id="132" name="Google Shape;132;p12"/>
          <p:cNvPicPr preferRelativeResize="0"/>
          <p:nvPr/>
        </p:nvPicPr>
        <p:blipFill>
          <a:blip r:embed="rId2">
            <a:alphaModFix/>
          </a:blip>
          <a:stretch>
            <a:fillRect/>
          </a:stretch>
        </p:blipFill>
        <p:spPr>
          <a:xfrm>
            <a:off x="7535150" y="4569600"/>
            <a:ext cx="1608851" cy="5235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33" name="Shape 133"/>
        <p:cNvGrpSpPr/>
        <p:nvPr/>
      </p:nvGrpSpPr>
      <p:grpSpPr>
        <a:xfrm>
          <a:off x="0" y="0"/>
          <a:ext cx="0" cy="0"/>
          <a:chOff x="0" y="0"/>
          <a:chExt cx="0" cy="0"/>
        </a:xfrm>
      </p:grpSpPr>
      <p:sp>
        <p:nvSpPr>
          <p:cNvPr id="134" name="Google Shape;134;p13"/>
          <p:cNvSpPr txBox="1"/>
          <p:nvPr>
            <p:ph type="title"/>
          </p:nvPr>
        </p:nvSpPr>
        <p:spPr>
          <a:xfrm>
            <a:off x="1941910" y="1828800"/>
            <a:ext cx="6686550" cy="204363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3600"/>
              <a:buFont typeface="Times New Roman"/>
              <a:buNone/>
              <a:defRPr b="0"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13"/>
          <p:cNvSpPr txBox="1"/>
          <p:nvPr>
            <p:ph idx="1" type="body"/>
          </p:nvPr>
        </p:nvSpPr>
        <p:spPr>
          <a:xfrm>
            <a:off x="1941910" y="3886200"/>
            <a:ext cx="6686550" cy="547217"/>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400"/>
              <a:buNone/>
              <a:defRPr>
                <a:solidFill>
                  <a:srgbClr val="595959"/>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36" name="Google Shape;136;p13"/>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13"/>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13"/>
          <p:cNvSpPr/>
          <p:nvPr/>
        </p:nvSpPr>
        <p:spPr>
          <a:xfrm flipH="1" rot="10800000">
            <a:off x="-3142"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 name="Google Shape;139;p13"/>
          <p:cNvSpPr txBox="1"/>
          <p:nvPr>
            <p:ph idx="12" type="sldNum"/>
          </p:nvPr>
        </p:nvSpPr>
        <p:spPr>
          <a:xfrm>
            <a:off x="398859" y="3737315"/>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13"/>
          <p:cNvPicPr preferRelativeResize="0"/>
          <p:nvPr/>
        </p:nvPicPr>
        <p:blipFill>
          <a:blip r:embed="rId2">
            <a:alphaModFix/>
          </a:blip>
          <a:stretch>
            <a:fillRect/>
          </a:stretch>
        </p:blipFill>
        <p:spPr>
          <a:xfrm>
            <a:off x="7592775" y="4569600"/>
            <a:ext cx="1551226" cy="5235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41" name="Shape 141"/>
        <p:cNvGrpSpPr/>
        <p:nvPr/>
      </p:nvGrpSpPr>
      <p:grpSpPr>
        <a:xfrm>
          <a:off x="0" y="0"/>
          <a:ext cx="0" cy="0"/>
          <a:chOff x="0" y="0"/>
          <a:chExt cx="0" cy="0"/>
        </a:xfrm>
      </p:grpSpPr>
      <p:sp>
        <p:nvSpPr>
          <p:cNvPr id="142" name="Google Shape;142;p14"/>
          <p:cNvSpPr txBox="1"/>
          <p:nvPr>
            <p:ph type="title"/>
          </p:nvPr>
        </p:nvSpPr>
        <p:spPr>
          <a:xfrm>
            <a:off x="2137462" y="457200"/>
            <a:ext cx="6295445" cy="217170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262626"/>
              </a:buClr>
              <a:buSzPts val="3600"/>
              <a:buFont typeface="Times New Roman"/>
              <a:buNone/>
              <a:defRPr b="0" sz="36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 name="Google Shape;143;p14"/>
          <p:cNvSpPr txBox="1"/>
          <p:nvPr>
            <p:ph idx="1" type="body"/>
          </p:nvPr>
        </p:nvSpPr>
        <p:spPr>
          <a:xfrm>
            <a:off x="1941909" y="3257550"/>
            <a:ext cx="6686550" cy="62865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Font typeface="Times New Roman"/>
              <a:buNone/>
              <a:defRPr sz="1800">
                <a:solidFill>
                  <a:schemeClr val="accent1"/>
                </a:solidFill>
              </a:defRPr>
            </a:lvl1pPr>
            <a:lvl2pPr indent="-228600" lvl="1" marL="914400" algn="l">
              <a:spcBef>
                <a:spcPts val="800"/>
              </a:spcBef>
              <a:spcAft>
                <a:spcPts val="0"/>
              </a:spcAft>
              <a:buSzPts val="1200"/>
              <a:buFont typeface="Times New Roman"/>
              <a:buNone/>
              <a:defRPr/>
            </a:lvl2pPr>
            <a:lvl3pPr indent="-228600" lvl="2" marL="1371600" algn="l">
              <a:spcBef>
                <a:spcPts val="800"/>
              </a:spcBef>
              <a:spcAft>
                <a:spcPts val="0"/>
              </a:spcAft>
              <a:buSzPts val="1100"/>
              <a:buFont typeface="Times New Roman"/>
              <a:buNone/>
              <a:defRPr/>
            </a:lvl3pPr>
            <a:lvl4pPr indent="-228600" lvl="3" marL="1828800" algn="l">
              <a:spcBef>
                <a:spcPts val="800"/>
              </a:spcBef>
              <a:spcAft>
                <a:spcPts val="0"/>
              </a:spcAft>
              <a:buSzPts val="900"/>
              <a:buFont typeface="Times New Roman"/>
              <a:buNone/>
              <a:defRPr/>
            </a:lvl4pPr>
            <a:lvl5pPr indent="-228600" lvl="4" marL="2286000" algn="l">
              <a:spcBef>
                <a:spcPts val="800"/>
              </a:spcBef>
              <a:spcAft>
                <a:spcPts val="0"/>
              </a:spcAft>
              <a:buSzPts val="900"/>
              <a:buFont typeface="Times New Roman"/>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44" name="Google Shape;144;p14"/>
          <p:cNvSpPr txBox="1"/>
          <p:nvPr>
            <p:ph idx="2" type="body"/>
          </p:nvPr>
        </p:nvSpPr>
        <p:spPr>
          <a:xfrm>
            <a:off x="1941910" y="3886200"/>
            <a:ext cx="6686550" cy="547217"/>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400"/>
              <a:buNone/>
              <a:defRPr>
                <a:solidFill>
                  <a:srgbClr val="595959"/>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45" name="Google Shape;145;p14"/>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14"/>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14"/>
          <p:cNvSpPr/>
          <p:nvPr/>
        </p:nvSpPr>
        <p:spPr>
          <a:xfrm flipH="1" rot="10800000">
            <a:off x="-3142"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8" name="Google Shape;148;p14"/>
          <p:cNvSpPr txBox="1"/>
          <p:nvPr>
            <p:ph idx="12" type="sldNum"/>
          </p:nvPr>
        </p:nvSpPr>
        <p:spPr>
          <a:xfrm>
            <a:off x="398859" y="3737315"/>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14"/>
          <p:cNvSpPr txBox="1"/>
          <p:nvPr/>
        </p:nvSpPr>
        <p:spPr>
          <a:xfrm>
            <a:off x="1850739" y="48600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6000" u="none" cap="none" strike="noStrike">
                <a:solidFill>
                  <a:schemeClr val="accent1"/>
                </a:solidFill>
                <a:latin typeface="Arial"/>
                <a:ea typeface="Arial"/>
                <a:cs typeface="Arial"/>
                <a:sym typeface="Arial"/>
              </a:rPr>
              <a:t>“</a:t>
            </a:r>
            <a:endParaRPr sz="1100"/>
          </a:p>
        </p:txBody>
      </p:sp>
      <p:sp>
        <p:nvSpPr>
          <p:cNvPr id="150" name="Google Shape;150;p14"/>
          <p:cNvSpPr txBox="1"/>
          <p:nvPr/>
        </p:nvSpPr>
        <p:spPr>
          <a:xfrm>
            <a:off x="8336139" y="2178980"/>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6000" u="none" cap="none" strike="noStrike">
                <a:solidFill>
                  <a:schemeClr val="accent1"/>
                </a:solidFill>
                <a:latin typeface="Arial"/>
                <a:ea typeface="Arial"/>
                <a:cs typeface="Arial"/>
                <a:sym typeface="Arial"/>
              </a:rPr>
              <a:t>”</a:t>
            </a:r>
            <a:endParaRPr sz="1100"/>
          </a:p>
        </p:txBody>
      </p:sp>
      <p:pic>
        <p:nvPicPr>
          <p:cNvPr id="151" name="Google Shape;151;p14"/>
          <p:cNvPicPr preferRelativeResize="0"/>
          <p:nvPr/>
        </p:nvPicPr>
        <p:blipFill>
          <a:blip r:embed="rId2">
            <a:alphaModFix/>
          </a:blip>
          <a:stretch>
            <a:fillRect/>
          </a:stretch>
        </p:blipFill>
        <p:spPr>
          <a:xfrm>
            <a:off x="7656900" y="4569600"/>
            <a:ext cx="1487099" cy="5235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52" name="Shape 152"/>
        <p:cNvGrpSpPr/>
        <p:nvPr/>
      </p:nvGrpSpPr>
      <p:grpSpPr>
        <a:xfrm>
          <a:off x="0" y="0"/>
          <a:ext cx="0" cy="0"/>
          <a:chOff x="0" y="0"/>
          <a:chExt cx="0" cy="0"/>
        </a:xfrm>
      </p:grpSpPr>
      <p:sp>
        <p:nvSpPr>
          <p:cNvPr id="153" name="Google Shape;153;p15"/>
          <p:cNvSpPr txBox="1"/>
          <p:nvPr>
            <p:ph type="title"/>
          </p:nvPr>
        </p:nvSpPr>
        <p:spPr>
          <a:xfrm>
            <a:off x="1941909" y="470555"/>
            <a:ext cx="6686549" cy="216001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262626"/>
              </a:buClr>
              <a:buSzPts val="3600"/>
              <a:buFont typeface="Times New Roman"/>
              <a:buNone/>
              <a:defRPr b="0"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4" name="Google Shape;154;p15"/>
          <p:cNvSpPr txBox="1"/>
          <p:nvPr>
            <p:ph idx="1" type="body"/>
          </p:nvPr>
        </p:nvSpPr>
        <p:spPr>
          <a:xfrm>
            <a:off x="1941909" y="3257550"/>
            <a:ext cx="6686550" cy="62865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Font typeface="Times New Roman"/>
              <a:buNone/>
              <a:defRPr sz="1800">
                <a:solidFill>
                  <a:schemeClr val="accent1"/>
                </a:solidFill>
              </a:defRPr>
            </a:lvl1pPr>
            <a:lvl2pPr indent="-228600" lvl="1" marL="914400" algn="l">
              <a:spcBef>
                <a:spcPts val="800"/>
              </a:spcBef>
              <a:spcAft>
                <a:spcPts val="0"/>
              </a:spcAft>
              <a:buSzPts val="1200"/>
              <a:buFont typeface="Times New Roman"/>
              <a:buNone/>
              <a:defRPr/>
            </a:lvl2pPr>
            <a:lvl3pPr indent="-228600" lvl="2" marL="1371600" algn="l">
              <a:spcBef>
                <a:spcPts val="800"/>
              </a:spcBef>
              <a:spcAft>
                <a:spcPts val="0"/>
              </a:spcAft>
              <a:buSzPts val="1100"/>
              <a:buFont typeface="Times New Roman"/>
              <a:buNone/>
              <a:defRPr/>
            </a:lvl3pPr>
            <a:lvl4pPr indent="-228600" lvl="3" marL="1828800" algn="l">
              <a:spcBef>
                <a:spcPts val="800"/>
              </a:spcBef>
              <a:spcAft>
                <a:spcPts val="0"/>
              </a:spcAft>
              <a:buSzPts val="900"/>
              <a:buFont typeface="Times New Roman"/>
              <a:buNone/>
              <a:defRPr/>
            </a:lvl4pPr>
            <a:lvl5pPr indent="-228600" lvl="4" marL="2286000" algn="l">
              <a:spcBef>
                <a:spcPts val="800"/>
              </a:spcBef>
              <a:spcAft>
                <a:spcPts val="0"/>
              </a:spcAft>
              <a:buSzPts val="900"/>
              <a:buFont typeface="Times New Roman"/>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55" name="Google Shape;155;p15"/>
          <p:cNvSpPr txBox="1"/>
          <p:nvPr>
            <p:ph idx="2" type="body"/>
          </p:nvPr>
        </p:nvSpPr>
        <p:spPr>
          <a:xfrm>
            <a:off x="1941910" y="3886200"/>
            <a:ext cx="6686550" cy="547217"/>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400"/>
              <a:buNone/>
              <a:defRPr>
                <a:solidFill>
                  <a:srgbClr val="595959"/>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56" name="Google Shape;156;p15"/>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15"/>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15"/>
          <p:cNvSpPr/>
          <p:nvPr/>
        </p:nvSpPr>
        <p:spPr>
          <a:xfrm flipH="1" rot="10800000">
            <a:off x="-3142"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 name="Google Shape;159;p15"/>
          <p:cNvSpPr txBox="1"/>
          <p:nvPr>
            <p:ph idx="12" type="sldNum"/>
          </p:nvPr>
        </p:nvSpPr>
        <p:spPr>
          <a:xfrm>
            <a:off x="398859" y="3737315"/>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60" name="Google Shape;160;p15"/>
          <p:cNvPicPr preferRelativeResize="0"/>
          <p:nvPr/>
        </p:nvPicPr>
        <p:blipFill>
          <a:blip r:embed="rId2">
            <a:alphaModFix/>
          </a:blip>
          <a:stretch>
            <a:fillRect/>
          </a:stretch>
        </p:blipFill>
        <p:spPr>
          <a:xfrm>
            <a:off x="7535150" y="4569600"/>
            <a:ext cx="1608851" cy="5235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 name="Shape 161"/>
        <p:cNvGrpSpPr/>
        <p:nvPr/>
      </p:nvGrpSpPr>
      <p:grpSpPr>
        <a:xfrm>
          <a:off x="0" y="0"/>
          <a:ext cx="0" cy="0"/>
          <a:chOff x="0" y="0"/>
          <a:chExt cx="0" cy="0"/>
        </a:xfrm>
      </p:grpSpPr>
      <p:sp>
        <p:nvSpPr>
          <p:cNvPr id="162" name="Google Shape;162;p16"/>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16"/>
          <p:cNvSpPr txBox="1"/>
          <p:nvPr>
            <p:ph idx="1" type="body"/>
          </p:nvPr>
        </p:nvSpPr>
        <p:spPr>
          <a:xfrm rot="5400000">
            <a:off x="3827859" y="-285750"/>
            <a:ext cx="2914650" cy="6686550"/>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64" name="Google Shape;164;p16"/>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5" name="Google Shape;165;p16"/>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6" name="Google Shape;166;p16"/>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 name="Google Shape;167;p16"/>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68" name="Google Shape;168;p16"/>
          <p:cNvPicPr preferRelativeResize="0"/>
          <p:nvPr/>
        </p:nvPicPr>
        <p:blipFill>
          <a:blip r:embed="rId2">
            <a:alphaModFix/>
          </a:blip>
          <a:stretch>
            <a:fillRect/>
          </a:stretch>
        </p:blipFill>
        <p:spPr>
          <a:xfrm>
            <a:off x="7419900" y="4569600"/>
            <a:ext cx="1724101" cy="523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9" name="Shape 169"/>
        <p:cNvGrpSpPr/>
        <p:nvPr/>
      </p:nvGrpSpPr>
      <p:grpSpPr>
        <a:xfrm>
          <a:off x="0" y="0"/>
          <a:ext cx="0" cy="0"/>
          <a:chOff x="0" y="0"/>
          <a:chExt cx="0" cy="0"/>
        </a:xfrm>
      </p:grpSpPr>
      <p:sp>
        <p:nvSpPr>
          <p:cNvPr id="170" name="Google Shape;170;p17"/>
          <p:cNvSpPr txBox="1"/>
          <p:nvPr>
            <p:ph type="title"/>
          </p:nvPr>
        </p:nvSpPr>
        <p:spPr>
          <a:xfrm rot="5400000">
            <a:off x="5817528" y="1624135"/>
            <a:ext cx="3962863" cy="1655701"/>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17"/>
          <p:cNvSpPr txBox="1"/>
          <p:nvPr>
            <p:ph idx="1" type="body"/>
          </p:nvPr>
        </p:nvSpPr>
        <p:spPr>
          <a:xfrm rot="5400000">
            <a:off x="2389353" y="23110"/>
            <a:ext cx="3962863" cy="4857750"/>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72" name="Google Shape;172;p17"/>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17"/>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17"/>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 name="Google Shape;175;p17"/>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76" name="Google Shape;176;p17"/>
          <p:cNvPicPr preferRelativeResize="0"/>
          <p:nvPr/>
        </p:nvPicPr>
        <p:blipFill>
          <a:blip r:embed="rId2">
            <a:alphaModFix/>
          </a:blip>
          <a:stretch>
            <a:fillRect/>
          </a:stretch>
        </p:blipFill>
        <p:spPr>
          <a:xfrm>
            <a:off x="7549575" y="4569600"/>
            <a:ext cx="1594425" cy="523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7" name="Shape 177"/>
        <p:cNvGrpSpPr/>
        <p:nvPr/>
      </p:nvGrpSpPr>
      <p:grpSpPr>
        <a:xfrm>
          <a:off x="0" y="0"/>
          <a:ext cx="0" cy="0"/>
          <a:chOff x="0" y="0"/>
          <a:chExt cx="0" cy="0"/>
        </a:xfrm>
      </p:grpSpPr>
      <p:cxnSp>
        <p:nvCxnSpPr>
          <p:cNvPr id="178" name="Google Shape;178;p1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79" name="Google Shape;179;p18"/>
          <p:cNvSpPr txBox="1"/>
          <p:nvPr>
            <p:ph type="title"/>
          </p:nvPr>
        </p:nvSpPr>
        <p:spPr>
          <a:xfrm>
            <a:off x="311700" y="372500"/>
            <a:ext cx="8520600" cy="733500"/>
          </a:xfrm>
          <a:prstGeom prst="rect">
            <a:avLst/>
          </a:prstGeom>
        </p:spPr>
        <p:txBody>
          <a:bodyPr anchorCtr="0" anchor="t" bIns="34275" lIns="68575" spcFirstLastPara="1" rIns="68575" wrap="square" tIns="34275">
            <a:norm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0" name="Google Shape;180;p18"/>
          <p:cNvSpPr txBox="1"/>
          <p:nvPr>
            <p:ph idx="1" type="body"/>
          </p:nvPr>
        </p:nvSpPr>
        <p:spPr>
          <a:xfrm>
            <a:off x="311700" y="1468825"/>
            <a:ext cx="8520600" cy="3099900"/>
          </a:xfrm>
          <a:prstGeom prst="rect">
            <a:avLst/>
          </a:prstGeom>
        </p:spPr>
        <p:txBody>
          <a:bodyPr anchorCtr="0" anchor="t" bIns="34275" lIns="68575" spcFirstLastPara="1" rIns="68575" wrap="square" tIns="34275">
            <a:normAutofit/>
          </a:bodyPr>
          <a:lstStyle>
            <a:lvl1pPr indent="-317500" lvl="0" marL="457200" rtl="0">
              <a:spcBef>
                <a:spcPts val="800"/>
              </a:spcBef>
              <a:spcAft>
                <a:spcPts val="0"/>
              </a:spcAft>
              <a:buSzPts val="1400"/>
              <a:buChar char="🠶"/>
              <a:defRPr/>
            </a:lvl1pPr>
            <a:lvl2pPr indent="-304800" lvl="1" marL="914400" rtl="0">
              <a:spcBef>
                <a:spcPts val="800"/>
              </a:spcBef>
              <a:spcAft>
                <a:spcPts val="0"/>
              </a:spcAft>
              <a:buSzPts val="1200"/>
              <a:buChar char="🠶"/>
              <a:defRPr/>
            </a:lvl2pPr>
            <a:lvl3pPr indent="-298450" lvl="2" marL="1371600" rtl="0">
              <a:spcBef>
                <a:spcPts val="800"/>
              </a:spcBef>
              <a:spcAft>
                <a:spcPts val="0"/>
              </a:spcAft>
              <a:buSzPts val="1100"/>
              <a:buChar char="🠶"/>
              <a:defRPr/>
            </a:lvl3pPr>
            <a:lvl4pPr indent="-285750" lvl="3" marL="1828800" rtl="0">
              <a:spcBef>
                <a:spcPts val="800"/>
              </a:spcBef>
              <a:spcAft>
                <a:spcPts val="0"/>
              </a:spcAft>
              <a:buSzPts val="900"/>
              <a:buChar char="🠶"/>
              <a:defRPr/>
            </a:lvl4pPr>
            <a:lvl5pPr indent="-285750" lvl="4" marL="2286000" rtl="0">
              <a:spcBef>
                <a:spcPts val="800"/>
              </a:spcBef>
              <a:spcAft>
                <a:spcPts val="0"/>
              </a:spcAft>
              <a:buSzPts val="900"/>
              <a:buChar char="🠶"/>
              <a:defRPr/>
            </a:lvl5pPr>
            <a:lvl6pPr indent="-285750" lvl="5" marL="2743200" rtl="0">
              <a:spcBef>
                <a:spcPts val="800"/>
              </a:spcBef>
              <a:spcAft>
                <a:spcPts val="0"/>
              </a:spcAft>
              <a:buSzPts val="900"/>
              <a:buChar char="🠶"/>
              <a:defRPr/>
            </a:lvl6pPr>
            <a:lvl7pPr indent="-285750" lvl="6" marL="3200400" rtl="0">
              <a:spcBef>
                <a:spcPts val="800"/>
              </a:spcBef>
              <a:spcAft>
                <a:spcPts val="0"/>
              </a:spcAft>
              <a:buSzPts val="900"/>
              <a:buChar char="🠶"/>
              <a:defRPr/>
            </a:lvl7pPr>
            <a:lvl8pPr indent="-285750" lvl="7" marL="3657600" rtl="0">
              <a:spcBef>
                <a:spcPts val="800"/>
              </a:spcBef>
              <a:spcAft>
                <a:spcPts val="0"/>
              </a:spcAft>
              <a:buSzPts val="900"/>
              <a:buChar char="🠶"/>
              <a:defRPr/>
            </a:lvl8pPr>
            <a:lvl9pPr indent="-285750" lvl="8" marL="4114800" rtl="0">
              <a:spcBef>
                <a:spcPts val="800"/>
              </a:spcBef>
              <a:spcAft>
                <a:spcPts val="0"/>
              </a:spcAft>
              <a:buSzPts val="900"/>
              <a:buChar char="🠶"/>
              <a:defRPr/>
            </a:lvl9pPr>
          </a:lstStyle>
          <a:p/>
        </p:txBody>
      </p:sp>
      <p:sp>
        <p:nvSpPr>
          <p:cNvPr id="181" name="Google Shape;181;p1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2" name="Google Shape;182;p18"/>
          <p:cNvPicPr preferRelativeResize="0"/>
          <p:nvPr/>
        </p:nvPicPr>
        <p:blipFill>
          <a:blip r:embed="rId2">
            <a:alphaModFix/>
          </a:blip>
          <a:stretch>
            <a:fillRect/>
          </a:stretch>
        </p:blipFill>
        <p:spPr>
          <a:xfrm>
            <a:off x="7506350" y="4569600"/>
            <a:ext cx="1637649" cy="5235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7" name="Shape 47"/>
        <p:cNvGrpSpPr/>
        <p:nvPr/>
      </p:nvGrpSpPr>
      <p:grpSpPr>
        <a:xfrm>
          <a:off x="0" y="0"/>
          <a:ext cx="0" cy="0"/>
          <a:chOff x="0" y="0"/>
          <a:chExt cx="0" cy="0"/>
        </a:xfrm>
      </p:grpSpPr>
      <p:sp>
        <p:nvSpPr>
          <p:cNvPr id="48" name="Google Shape;48;p3"/>
          <p:cNvSpPr txBox="1"/>
          <p:nvPr>
            <p:ph idx="1" type="body"/>
          </p:nvPr>
        </p:nvSpPr>
        <p:spPr>
          <a:xfrm>
            <a:off x="1932750" y="1375147"/>
            <a:ext cx="6686550" cy="2833217"/>
          </a:xfrm>
          <a:prstGeom prst="rect">
            <a:avLst/>
          </a:prstGeom>
          <a:noFill/>
          <a:ln>
            <a:noFill/>
          </a:ln>
        </p:spPr>
        <p:txBody>
          <a:bodyPr anchorCtr="0" anchor="t" bIns="34275" lIns="68575" spcFirstLastPara="1" rIns="68575" wrap="square" tIns="34275">
            <a:normAutofit/>
          </a:bodyPr>
          <a:lstStyle>
            <a:lvl1pPr indent="-342900" lvl="0" marL="457200" algn="l">
              <a:spcBef>
                <a:spcPts val="800"/>
              </a:spcBef>
              <a:spcAft>
                <a:spcPts val="0"/>
              </a:spcAft>
              <a:buSzPts val="1800"/>
              <a:buChar char="🠶"/>
              <a:defRPr sz="1800">
                <a:solidFill>
                  <a:schemeClr val="dk1"/>
                </a:solidFill>
              </a:defRPr>
            </a:lvl1pPr>
            <a:lvl2pPr indent="-342900" lvl="1" marL="914400" algn="l">
              <a:spcBef>
                <a:spcPts val="800"/>
              </a:spcBef>
              <a:spcAft>
                <a:spcPts val="0"/>
              </a:spcAft>
              <a:buSzPts val="1800"/>
              <a:buChar char="🠶"/>
              <a:defRPr sz="1800">
                <a:solidFill>
                  <a:schemeClr val="dk1"/>
                </a:solidFill>
              </a:defRPr>
            </a:lvl2pPr>
            <a:lvl3pPr indent="-342900" lvl="2" marL="1371600" algn="l">
              <a:spcBef>
                <a:spcPts val="800"/>
              </a:spcBef>
              <a:spcAft>
                <a:spcPts val="0"/>
              </a:spcAft>
              <a:buSzPts val="1800"/>
              <a:buChar char="🠶"/>
              <a:defRPr sz="1800">
                <a:solidFill>
                  <a:schemeClr val="dk1"/>
                </a:solidFill>
              </a:defRPr>
            </a:lvl3pPr>
            <a:lvl4pPr indent="-342900" lvl="3" marL="1828800" algn="l">
              <a:spcBef>
                <a:spcPts val="800"/>
              </a:spcBef>
              <a:spcAft>
                <a:spcPts val="0"/>
              </a:spcAft>
              <a:buSzPts val="1800"/>
              <a:buChar char="🠶"/>
              <a:defRPr sz="1800">
                <a:solidFill>
                  <a:schemeClr val="dk1"/>
                </a:solidFill>
              </a:defRPr>
            </a:lvl4pPr>
            <a:lvl5pPr indent="-342900" lvl="4" marL="2286000" algn="l">
              <a:spcBef>
                <a:spcPts val="800"/>
              </a:spcBef>
              <a:spcAft>
                <a:spcPts val="0"/>
              </a:spcAft>
              <a:buSzPts val="1800"/>
              <a:buChar char="🠶"/>
              <a:defRPr sz="1800">
                <a:solidFill>
                  <a:schemeClr val="dk1"/>
                </a:solidFill>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49" name="Google Shape;49;p3"/>
          <p:cNvSpPr/>
          <p:nvPr/>
        </p:nvSpPr>
        <p:spPr>
          <a:xfrm flipH="1" rot="10800000">
            <a:off x="0" y="546597"/>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 name="Google Shape;50;p3"/>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262626"/>
              </a:buClr>
              <a:buSzPts val="3000"/>
              <a:buFont typeface="Times New Roman"/>
              <a:buNone/>
              <a:defRPr b="1" sz="30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 name="Google Shape;51;p3"/>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3"/>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8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3"/>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3"/>
          <p:cNvPicPr preferRelativeResize="0"/>
          <p:nvPr/>
        </p:nvPicPr>
        <p:blipFill>
          <a:blip r:embed="rId2">
            <a:alphaModFix/>
          </a:blip>
          <a:stretch>
            <a:fillRect/>
          </a:stretch>
        </p:blipFill>
        <p:spPr>
          <a:xfrm>
            <a:off x="7520750" y="4569600"/>
            <a:ext cx="1623250" cy="523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4"/>
          <p:cNvSpPr txBox="1"/>
          <p:nvPr>
            <p:ph type="title"/>
          </p:nvPr>
        </p:nvSpPr>
        <p:spPr>
          <a:xfrm>
            <a:off x="1941909" y="1544063"/>
            <a:ext cx="6686549" cy="11016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3000"/>
              <a:buFont typeface="Times New Roman"/>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 name="Google Shape;57;p4"/>
          <p:cNvSpPr txBox="1"/>
          <p:nvPr>
            <p:ph idx="1" type="body"/>
          </p:nvPr>
        </p:nvSpPr>
        <p:spPr>
          <a:xfrm>
            <a:off x="1941909" y="2647597"/>
            <a:ext cx="6686549" cy="6453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500"/>
              <a:buNone/>
              <a:defRPr sz="1500">
                <a:solidFill>
                  <a:srgbClr val="595959"/>
                </a:solidFill>
              </a:defRPr>
            </a:lvl1pPr>
            <a:lvl2pPr indent="-228600" lvl="1" marL="914400" algn="l">
              <a:spcBef>
                <a:spcPts val="800"/>
              </a:spcBef>
              <a:spcAft>
                <a:spcPts val="0"/>
              </a:spcAft>
              <a:buSzPts val="1400"/>
              <a:buNone/>
              <a:defRPr sz="1400">
                <a:solidFill>
                  <a:srgbClr val="888888"/>
                </a:solidFill>
              </a:defRPr>
            </a:lvl2pPr>
            <a:lvl3pPr indent="-228600" lvl="2" marL="1371600" algn="l">
              <a:spcBef>
                <a:spcPts val="800"/>
              </a:spcBef>
              <a:spcAft>
                <a:spcPts val="0"/>
              </a:spcAft>
              <a:buSzPts val="1200"/>
              <a:buNone/>
              <a:defRPr sz="1200">
                <a:solidFill>
                  <a:srgbClr val="888888"/>
                </a:solidFill>
              </a:defRPr>
            </a:lvl3pPr>
            <a:lvl4pPr indent="-228600" lvl="3" marL="1828800" algn="l">
              <a:spcBef>
                <a:spcPts val="800"/>
              </a:spcBef>
              <a:spcAft>
                <a:spcPts val="0"/>
              </a:spcAft>
              <a:buSzPts val="1100"/>
              <a:buNone/>
              <a:defRPr sz="1100">
                <a:solidFill>
                  <a:srgbClr val="888888"/>
                </a:solidFill>
              </a:defRPr>
            </a:lvl4pPr>
            <a:lvl5pPr indent="-228600" lvl="4" marL="2286000" algn="l">
              <a:spcBef>
                <a:spcPts val="800"/>
              </a:spcBef>
              <a:spcAft>
                <a:spcPts val="0"/>
              </a:spcAft>
              <a:buSzPts val="1100"/>
              <a:buNone/>
              <a:defRPr sz="1100">
                <a:solidFill>
                  <a:srgbClr val="888888"/>
                </a:solidFill>
              </a:defRPr>
            </a:lvl5pPr>
            <a:lvl6pPr indent="-228600" lvl="5" marL="2743200" algn="l">
              <a:spcBef>
                <a:spcPts val="800"/>
              </a:spcBef>
              <a:spcAft>
                <a:spcPts val="0"/>
              </a:spcAft>
              <a:buSzPts val="1100"/>
              <a:buNone/>
              <a:defRPr sz="1100">
                <a:solidFill>
                  <a:srgbClr val="888888"/>
                </a:solidFill>
              </a:defRPr>
            </a:lvl6pPr>
            <a:lvl7pPr indent="-228600" lvl="6" marL="3200400" algn="l">
              <a:spcBef>
                <a:spcPts val="800"/>
              </a:spcBef>
              <a:spcAft>
                <a:spcPts val="0"/>
              </a:spcAft>
              <a:buSzPts val="1100"/>
              <a:buNone/>
              <a:defRPr sz="1100">
                <a:solidFill>
                  <a:srgbClr val="888888"/>
                </a:solidFill>
              </a:defRPr>
            </a:lvl7pPr>
            <a:lvl8pPr indent="-228600" lvl="7" marL="3657600" algn="l">
              <a:spcBef>
                <a:spcPts val="800"/>
              </a:spcBef>
              <a:spcAft>
                <a:spcPts val="0"/>
              </a:spcAft>
              <a:buSzPts val="1100"/>
              <a:buNone/>
              <a:defRPr sz="1100">
                <a:solidFill>
                  <a:srgbClr val="888888"/>
                </a:solidFill>
              </a:defRPr>
            </a:lvl8pPr>
            <a:lvl9pPr indent="-228600" lvl="8" marL="4114800" algn="l">
              <a:spcBef>
                <a:spcPts val="800"/>
              </a:spcBef>
              <a:spcAft>
                <a:spcPts val="0"/>
              </a:spcAft>
              <a:buSzPts val="1100"/>
              <a:buNone/>
              <a:defRPr sz="1100">
                <a:solidFill>
                  <a:srgbClr val="888888"/>
                </a:solidFill>
              </a:defRPr>
            </a:lvl9pPr>
          </a:lstStyle>
          <a:p/>
        </p:txBody>
      </p:sp>
      <p:sp>
        <p:nvSpPr>
          <p:cNvPr id="58" name="Google Shape;58;p4"/>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4"/>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4"/>
          <p:cNvSpPr/>
          <p:nvPr/>
        </p:nvSpPr>
        <p:spPr>
          <a:xfrm flipH="1" rot="10800000">
            <a:off x="-3142" y="238363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 name="Google Shape;61;p4"/>
          <p:cNvSpPr txBox="1"/>
          <p:nvPr>
            <p:ph idx="12" type="sldNum"/>
          </p:nvPr>
        </p:nvSpPr>
        <p:spPr>
          <a:xfrm>
            <a:off x="398859" y="2433104"/>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4"/>
          <p:cNvPicPr preferRelativeResize="0"/>
          <p:nvPr/>
        </p:nvPicPr>
        <p:blipFill>
          <a:blip r:embed="rId2">
            <a:alphaModFix/>
          </a:blip>
          <a:stretch>
            <a:fillRect/>
          </a:stretch>
        </p:blipFill>
        <p:spPr>
          <a:xfrm>
            <a:off x="7656900" y="4569600"/>
            <a:ext cx="1487099" cy="5235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3" name="Shape 63"/>
        <p:cNvGrpSpPr/>
        <p:nvPr/>
      </p:nvGrpSpPr>
      <p:grpSpPr>
        <a:xfrm>
          <a:off x="0" y="0"/>
          <a:ext cx="0" cy="0"/>
          <a:chOff x="0" y="0"/>
          <a:chExt cx="0" cy="0"/>
        </a:xfrm>
      </p:grpSpPr>
      <p:sp>
        <p:nvSpPr>
          <p:cNvPr id="64" name="Google Shape;64;p5"/>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5"/>
          <p:cNvSpPr txBox="1"/>
          <p:nvPr>
            <p:ph idx="1" type="body"/>
          </p:nvPr>
        </p:nvSpPr>
        <p:spPr>
          <a:xfrm>
            <a:off x="1941909" y="1600200"/>
            <a:ext cx="3235398" cy="2833217"/>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66" name="Google Shape;66;p5"/>
          <p:cNvSpPr txBox="1"/>
          <p:nvPr>
            <p:ph idx="2" type="body"/>
          </p:nvPr>
        </p:nvSpPr>
        <p:spPr>
          <a:xfrm>
            <a:off x="5393060" y="1594667"/>
            <a:ext cx="3235398" cy="2833217"/>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67" name="Google Shape;67;p5"/>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5"/>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5"/>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 name="Google Shape;70;p5"/>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5"/>
          <p:cNvPicPr preferRelativeResize="0"/>
          <p:nvPr/>
        </p:nvPicPr>
        <p:blipFill>
          <a:blip r:embed="rId2">
            <a:alphaModFix/>
          </a:blip>
          <a:stretch>
            <a:fillRect/>
          </a:stretch>
        </p:blipFill>
        <p:spPr>
          <a:xfrm>
            <a:off x="6983154" y="4569588"/>
            <a:ext cx="2160846" cy="5235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 name="Shape 72"/>
        <p:cNvGrpSpPr/>
        <p:nvPr/>
      </p:nvGrpSpPr>
      <p:grpSpPr>
        <a:xfrm>
          <a:off x="0" y="0"/>
          <a:ext cx="0" cy="0"/>
          <a:chOff x="0" y="0"/>
          <a:chExt cx="0" cy="0"/>
        </a:xfrm>
      </p:grpSpPr>
      <p:sp>
        <p:nvSpPr>
          <p:cNvPr id="73" name="Google Shape;73;p6"/>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6"/>
          <p:cNvSpPr txBox="1"/>
          <p:nvPr>
            <p:ph idx="1" type="body"/>
          </p:nvPr>
        </p:nvSpPr>
        <p:spPr>
          <a:xfrm>
            <a:off x="2204530" y="1479527"/>
            <a:ext cx="2994549"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None/>
              <a:defRPr b="0" sz="18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0"/>
              </a:spcAft>
              <a:buSzPts val="1200"/>
              <a:buNone/>
              <a:defRPr b="1" sz="1200"/>
            </a:lvl9pPr>
          </a:lstStyle>
          <a:p/>
        </p:txBody>
      </p:sp>
      <p:sp>
        <p:nvSpPr>
          <p:cNvPr id="75" name="Google Shape;75;p6"/>
          <p:cNvSpPr txBox="1"/>
          <p:nvPr>
            <p:ph idx="2" type="body"/>
          </p:nvPr>
        </p:nvSpPr>
        <p:spPr>
          <a:xfrm>
            <a:off x="1941909" y="1911725"/>
            <a:ext cx="3257170" cy="2515545"/>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76" name="Google Shape;76;p6"/>
          <p:cNvSpPr txBox="1"/>
          <p:nvPr>
            <p:ph idx="3" type="body"/>
          </p:nvPr>
        </p:nvSpPr>
        <p:spPr>
          <a:xfrm>
            <a:off x="5629972" y="1477106"/>
            <a:ext cx="2999251"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None/>
              <a:defRPr b="0" sz="18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0"/>
              </a:spcAft>
              <a:buSzPts val="1200"/>
              <a:buNone/>
              <a:defRPr b="1" sz="1200"/>
            </a:lvl9pPr>
          </a:lstStyle>
          <a:p/>
        </p:txBody>
      </p:sp>
      <p:sp>
        <p:nvSpPr>
          <p:cNvPr id="77" name="Google Shape;77;p6"/>
          <p:cNvSpPr txBox="1"/>
          <p:nvPr>
            <p:ph idx="4" type="body"/>
          </p:nvPr>
        </p:nvSpPr>
        <p:spPr>
          <a:xfrm>
            <a:off x="5375218" y="1909304"/>
            <a:ext cx="3254005" cy="2515545"/>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78" name="Google Shape;78;p6"/>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6"/>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6"/>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 name="Google Shape;81;p6"/>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6"/>
          <p:cNvPicPr preferRelativeResize="0"/>
          <p:nvPr/>
        </p:nvPicPr>
        <p:blipFill>
          <a:blip r:embed="rId2">
            <a:alphaModFix/>
          </a:blip>
          <a:stretch>
            <a:fillRect/>
          </a:stretch>
        </p:blipFill>
        <p:spPr>
          <a:xfrm>
            <a:off x="7771200" y="4569600"/>
            <a:ext cx="1372800" cy="5235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7"/>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7"/>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7"/>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7"/>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 name="Google Shape;88;p7"/>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p7"/>
          <p:cNvPicPr preferRelativeResize="0"/>
          <p:nvPr/>
        </p:nvPicPr>
        <p:blipFill>
          <a:blip r:embed="rId2">
            <a:alphaModFix/>
          </a:blip>
          <a:stretch>
            <a:fillRect/>
          </a:stretch>
        </p:blipFill>
        <p:spPr>
          <a:xfrm>
            <a:off x="7866525" y="4569600"/>
            <a:ext cx="1277476" cy="5235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8"/>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8"/>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8"/>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 name="Google Shape;94;p8"/>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95" name="Google Shape;95;p8"/>
          <p:cNvPicPr preferRelativeResize="0"/>
          <p:nvPr/>
        </p:nvPicPr>
        <p:blipFill>
          <a:blip r:embed="rId2">
            <a:alphaModFix/>
          </a:blip>
          <a:stretch>
            <a:fillRect/>
          </a:stretch>
        </p:blipFill>
        <p:spPr>
          <a:xfrm>
            <a:off x="7656900" y="4569600"/>
            <a:ext cx="1487099" cy="5235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 name="Shape 96"/>
        <p:cNvGrpSpPr/>
        <p:nvPr/>
      </p:nvGrpSpPr>
      <p:grpSpPr>
        <a:xfrm>
          <a:off x="0" y="0"/>
          <a:ext cx="0" cy="0"/>
          <a:chOff x="0" y="0"/>
          <a:chExt cx="0" cy="0"/>
        </a:xfrm>
      </p:grpSpPr>
      <p:sp>
        <p:nvSpPr>
          <p:cNvPr id="97" name="Google Shape;97;p9"/>
          <p:cNvSpPr txBox="1"/>
          <p:nvPr>
            <p:ph type="title"/>
          </p:nvPr>
        </p:nvSpPr>
        <p:spPr>
          <a:xfrm>
            <a:off x="1941909" y="334566"/>
            <a:ext cx="2628899" cy="73223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1500"/>
              <a:buFont typeface="Times New Roman"/>
              <a:buNone/>
              <a:defRPr b="0" sz="1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9"/>
          <p:cNvSpPr txBox="1"/>
          <p:nvPr>
            <p:ph idx="1" type="body"/>
          </p:nvPr>
        </p:nvSpPr>
        <p:spPr>
          <a:xfrm>
            <a:off x="4742259" y="334566"/>
            <a:ext cx="3886200" cy="4061222"/>
          </a:xfrm>
          <a:prstGeom prst="rect">
            <a:avLst/>
          </a:prstGeom>
          <a:noFill/>
          <a:ln>
            <a:noFill/>
          </a:ln>
        </p:spPr>
        <p:txBody>
          <a:bodyPr anchorCtr="0" anchor="ctr"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99" name="Google Shape;99;p9"/>
          <p:cNvSpPr txBox="1"/>
          <p:nvPr>
            <p:ph idx="2" type="body"/>
          </p:nvPr>
        </p:nvSpPr>
        <p:spPr>
          <a:xfrm>
            <a:off x="1941909" y="1198960"/>
            <a:ext cx="2628899" cy="3196827"/>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100"/>
              <a:buNone/>
              <a:defRPr sz="11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0"/>
              </a:spcAft>
              <a:buSzPts val="700"/>
              <a:buNone/>
              <a:defRPr sz="700"/>
            </a:lvl9pPr>
          </a:lstStyle>
          <a:p/>
        </p:txBody>
      </p:sp>
      <p:sp>
        <p:nvSpPr>
          <p:cNvPr id="100" name="Google Shape;100;p9"/>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9"/>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9"/>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 name="Google Shape;103;p9"/>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04" name="Google Shape;104;p9"/>
          <p:cNvPicPr preferRelativeResize="0"/>
          <p:nvPr/>
        </p:nvPicPr>
        <p:blipFill>
          <a:blip r:embed="rId2">
            <a:alphaModFix/>
          </a:blip>
          <a:stretch>
            <a:fillRect/>
          </a:stretch>
        </p:blipFill>
        <p:spPr>
          <a:xfrm>
            <a:off x="7656900" y="4569600"/>
            <a:ext cx="1487099" cy="5235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5" name="Shape 105"/>
        <p:cNvGrpSpPr/>
        <p:nvPr/>
      </p:nvGrpSpPr>
      <p:grpSpPr>
        <a:xfrm>
          <a:off x="0" y="0"/>
          <a:ext cx="0" cy="0"/>
          <a:chOff x="0" y="0"/>
          <a:chExt cx="0" cy="0"/>
        </a:xfrm>
      </p:grpSpPr>
      <p:sp>
        <p:nvSpPr>
          <p:cNvPr id="106" name="Google Shape;106;p10"/>
          <p:cNvSpPr txBox="1"/>
          <p:nvPr>
            <p:ph type="title"/>
          </p:nvPr>
        </p:nvSpPr>
        <p:spPr>
          <a:xfrm>
            <a:off x="1941910" y="3600450"/>
            <a:ext cx="6686550" cy="42505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1800"/>
              <a:buFont typeface="Times New Roman"/>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0"/>
          <p:cNvSpPr/>
          <p:nvPr>
            <p:ph idx="2" type="pic"/>
          </p:nvPr>
        </p:nvSpPr>
        <p:spPr>
          <a:xfrm>
            <a:off x="1941909" y="476224"/>
            <a:ext cx="6686550" cy="2891227"/>
          </a:xfrm>
          <a:prstGeom prst="rect">
            <a:avLst/>
          </a:prstGeom>
          <a:noFill/>
          <a:ln>
            <a:noFill/>
          </a:ln>
        </p:spPr>
      </p:sp>
      <p:sp>
        <p:nvSpPr>
          <p:cNvPr id="108" name="Google Shape;108;p10"/>
          <p:cNvSpPr txBox="1"/>
          <p:nvPr>
            <p:ph idx="1" type="body"/>
          </p:nvPr>
        </p:nvSpPr>
        <p:spPr>
          <a:xfrm>
            <a:off x="1941910" y="4025503"/>
            <a:ext cx="6686550" cy="370284"/>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900"/>
              <a:buNone/>
              <a:defRPr sz="9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0"/>
              </a:spcAft>
              <a:buSzPts val="700"/>
              <a:buNone/>
              <a:defRPr sz="700"/>
            </a:lvl9pPr>
          </a:lstStyle>
          <a:p/>
        </p:txBody>
      </p:sp>
      <p:sp>
        <p:nvSpPr>
          <p:cNvPr id="109" name="Google Shape;109;p10"/>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10"/>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10"/>
          <p:cNvSpPr/>
          <p:nvPr/>
        </p:nvSpPr>
        <p:spPr>
          <a:xfrm flipH="1" rot="10800000">
            <a:off x="-3142"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 name="Google Shape;112;p10"/>
          <p:cNvSpPr txBox="1"/>
          <p:nvPr>
            <p:ph idx="12" type="sldNum"/>
          </p:nvPr>
        </p:nvSpPr>
        <p:spPr>
          <a:xfrm>
            <a:off x="398859" y="3737315"/>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13" name="Google Shape;113;p10"/>
          <p:cNvPicPr preferRelativeResize="0"/>
          <p:nvPr/>
        </p:nvPicPr>
        <p:blipFill>
          <a:blip r:embed="rId2">
            <a:alphaModFix/>
          </a:blip>
          <a:stretch>
            <a:fillRect/>
          </a:stretch>
        </p:blipFill>
        <p:spPr>
          <a:xfrm>
            <a:off x="7592775" y="4569600"/>
            <a:ext cx="1551226" cy="5235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3.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5" name="Shape 5"/>
        <p:cNvGrpSpPr/>
        <p:nvPr/>
      </p:nvGrpSpPr>
      <p:grpSpPr>
        <a:xfrm>
          <a:off x="0" y="0"/>
          <a:ext cx="0" cy="0"/>
          <a:chOff x="0" y="0"/>
          <a:chExt cx="0" cy="0"/>
        </a:xfrm>
      </p:grpSpPr>
      <p:grpSp>
        <p:nvGrpSpPr>
          <p:cNvPr id="6" name="Google Shape;6;p1"/>
          <p:cNvGrpSpPr/>
          <p:nvPr/>
        </p:nvGrpSpPr>
        <p:grpSpPr>
          <a:xfrm>
            <a:off x="1" y="171450"/>
            <a:ext cx="2138637" cy="4978971"/>
            <a:chOff x="2487613" y="285750"/>
            <a:chExt cx="2428875" cy="5654676"/>
          </a:xfrm>
        </p:grpSpPr>
        <p:sp>
          <p:nvSpPr>
            <p:cNvPr id="7" name="Google Shape;7;p1"/>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 name="Google Shape;8;p1"/>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 name="Google Shape;9;p1"/>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 name="Google Shape;10;p1"/>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 name="Google Shape;11;p1"/>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 name="Google Shape;12;p1"/>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 name="Google Shape;13;p1"/>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 name="Google Shape;14;p1"/>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 name="Google Shape;15;p1"/>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 name="Google Shape;16;p1"/>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 name="Google Shape;17;p1"/>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 name="Google Shape;18;p1"/>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19" name="Google Shape;19;p1"/>
          <p:cNvGrpSpPr/>
          <p:nvPr/>
        </p:nvGrpSpPr>
        <p:grpSpPr>
          <a:xfrm>
            <a:off x="20416" y="-589"/>
            <a:ext cx="1767506" cy="5140529"/>
            <a:chOff x="6627813" y="194833"/>
            <a:chExt cx="1952625" cy="5678918"/>
          </a:xfrm>
        </p:grpSpPr>
        <p:sp>
          <p:nvSpPr>
            <p:cNvPr id="20" name="Google Shape;20;p1"/>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 name="Google Shape;21;p1"/>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 name="Google Shape;22;p1"/>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 name="Google Shape;23;p1"/>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 name="Google Shape;24;p1"/>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 name="Google Shape;25;p1"/>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 name="Google Shape;26;p1"/>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 name="Google Shape;27;p1"/>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 name="Google Shape;28;p1"/>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 name="Google Shape;29;p1"/>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 name="Google Shape;30;p1"/>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 name="Google Shape;31;p1"/>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2" name="Google Shape;32;p1"/>
          <p:cNvSpPr/>
          <p:nvPr/>
        </p:nvSpPr>
        <p:spPr>
          <a:xfrm>
            <a:off x="0" y="0"/>
            <a:ext cx="137160" cy="5143500"/>
          </a:xfrm>
          <a:prstGeom prst="rect">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 name="Google Shape;33;p1"/>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lvl1pPr lvl="0" marR="0" rtl="0" algn="l">
              <a:spcBef>
                <a:spcPts val="0"/>
              </a:spcBef>
              <a:spcAft>
                <a:spcPts val="0"/>
              </a:spcAft>
              <a:buClr>
                <a:srgbClr val="262626"/>
              </a:buClr>
              <a:buSzPts val="2700"/>
              <a:buFont typeface="Times New Roman"/>
              <a:buNone/>
              <a:defRPr b="0" i="0" sz="2700" u="none" cap="none" strike="noStrike">
                <a:solidFill>
                  <a:srgbClr val="262626"/>
                </a:solidFill>
                <a:latin typeface="Times New Roman"/>
                <a:ea typeface="Times New Roman"/>
                <a:cs typeface="Times New Roman"/>
                <a:sym typeface="Times New Roman"/>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34" name="Google Shape;34;p1"/>
          <p:cNvSpPr txBox="1"/>
          <p:nvPr>
            <p:ph idx="1" type="body"/>
          </p:nvPr>
        </p:nvSpPr>
        <p:spPr>
          <a:xfrm>
            <a:off x="1941909" y="1600200"/>
            <a:ext cx="6686550" cy="2914650"/>
          </a:xfrm>
          <a:prstGeom prst="rect">
            <a:avLst/>
          </a:prstGeom>
          <a:noFill/>
          <a:ln>
            <a:noFill/>
          </a:ln>
        </p:spPr>
        <p:txBody>
          <a:bodyPr anchorCtr="0" anchor="t" bIns="34275" lIns="68575" spcFirstLastPara="1" rIns="68575" wrap="square" tIns="34275">
            <a:normAutofit/>
          </a:bodyPr>
          <a:lstStyle>
            <a:lvl1pPr indent="-317500" lvl="0" marL="457200" marR="0" rtl="0" algn="l">
              <a:spcBef>
                <a:spcPts val="800"/>
              </a:spcBef>
              <a:spcAft>
                <a:spcPts val="0"/>
              </a:spcAft>
              <a:buClr>
                <a:schemeClr val="accent1"/>
              </a:buClr>
              <a:buSzPts val="1400"/>
              <a:buFont typeface="Noto Sans Symbols"/>
              <a:buChar char="🠶"/>
              <a:defRPr b="0" i="0" sz="1400" u="none" cap="none" strike="noStrike">
                <a:solidFill>
                  <a:srgbClr val="3F3F3F"/>
                </a:solidFill>
                <a:latin typeface="Times New Roman"/>
                <a:ea typeface="Times New Roman"/>
                <a:cs typeface="Times New Roman"/>
                <a:sym typeface="Times New Roman"/>
              </a:defRPr>
            </a:lvl1pPr>
            <a:lvl2pPr indent="-304800" lvl="1" marL="914400" marR="0" rtl="0" algn="l">
              <a:spcBef>
                <a:spcPts val="800"/>
              </a:spcBef>
              <a:spcAft>
                <a:spcPts val="0"/>
              </a:spcAft>
              <a:buClr>
                <a:schemeClr val="accent1"/>
              </a:buClr>
              <a:buSzPts val="1200"/>
              <a:buFont typeface="Noto Sans Symbols"/>
              <a:buChar char="🠶"/>
              <a:defRPr b="0" i="0" sz="1200" u="none" cap="none" strike="noStrike">
                <a:solidFill>
                  <a:srgbClr val="3F3F3F"/>
                </a:solidFill>
                <a:latin typeface="Times New Roman"/>
                <a:ea typeface="Times New Roman"/>
                <a:cs typeface="Times New Roman"/>
                <a:sym typeface="Times New Roman"/>
              </a:defRPr>
            </a:lvl2pPr>
            <a:lvl3pPr indent="-298450" lvl="2" marL="1371600" marR="0" rtl="0" algn="l">
              <a:spcBef>
                <a:spcPts val="800"/>
              </a:spcBef>
              <a:spcAft>
                <a:spcPts val="0"/>
              </a:spcAft>
              <a:buClr>
                <a:schemeClr val="accent1"/>
              </a:buClr>
              <a:buSzPts val="1100"/>
              <a:buFont typeface="Noto Sans Symbols"/>
              <a:buChar char="🠶"/>
              <a:defRPr b="0" i="0" sz="1100" u="none" cap="none" strike="noStrike">
                <a:solidFill>
                  <a:srgbClr val="3F3F3F"/>
                </a:solidFill>
                <a:latin typeface="Times New Roman"/>
                <a:ea typeface="Times New Roman"/>
                <a:cs typeface="Times New Roman"/>
                <a:sym typeface="Times New Roman"/>
              </a:defRPr>
            </a:lvl3pPr>
            <a:lvl4pPr indent="-285750" lvl="3" marL="18288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Times New Roman"/>
                <a:ea typeface="Times New Roman"/>
                <a:cs typeface="Times New Roman"/>
                <a:sym typeface="Times New Roman"/>
              </a:defRPr>
            </a:lvl4pPr>
            <a:lvl5pPr indent="-285750" lvl="4" marL="22860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Times New Roman"/>
                <a:ea typeface="Times New Roman"/>
                <a:cs typeface="Times New Roman"/>
                <a:sym typeface="Times New Roman"/>
              </a:defRPr>
            </a:lvl5pPr>
            <a:lvl6pPr indent="-285750" lvl="5" marL="27432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Times New Roman"/>
                <a:ea typeface="Times New Roman"/>
                <a:cs typeface="Times New Roman"/>
                <a:sym typeface="Times New Roman"/>
              </a:defRPr>
            </a:lvl6pPr>
            <a:lvl7pPr indent="-285750" lvl="6" marL="32004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Times New Roman"/>
                <a:ea typeface="Times New Roman"/>
                <a:cs typeface="Times New Roman"/>
                <a:sym typeface="Times New Roman"/>
              </a:defRPr>
            </a:lvl7pPr>
            <a:lvl8pPr indent="-285750" lvl="7" marL="36576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Times New Roman"/>
                <a:ea typeface="Times New Roman"/>
                <a:cs typeface="Times New Roman"/>
                <a:sym typeface="Times New Roman"/>
              </a:defRPr>
            </a:lvl8pPr>
            <a:lvl9pPr indent="-285750" lvl="8" marL="41148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Times New Roman"/>
                <a:ea typeface="Times New Roman"/>
                <a:cs typeface="Times New Roman"/>
                <a:sym typeface="Times New Roman"/>
              </a:defRPr>
            </a:lvl9pPr>
          </a:lstStyle>
          <a:p/>
        </p:txBody>
      </p:sp>
      <p:sp>
        <p:nvSpPr>
          <p:cNvPr id="35" name="Google Shape;35;p1"/>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70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9pPr>
          </a:lstStyle>
          <a:p/>
        </p:txBody>
      </p:sp>
      <p:sp>
        <p:nvSpPr>
          <p:cNvPr id="36" name="Google Shape;36;p1"/>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9pPr>
          </a:lstStyle>
          <a:p/>
        </p:txBody>
      </p:sp>
      <p:sp>
        <p:nvSpPr>
          <p:cNvPr id="37" name="Google Shape;37;p1"/>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500" u="none" cap="none" strike="noStrike">
                <a:solidFill>
                  <a:srgbClr val="FEFFFF"/>
                </a:solidFill>
                <a:latin typeface="Times New Roman"/>
                <a:ea typeface="Times New Roman"/>
                <a:cs typeface="Times New Roman"/>
                <a:sym typeface="Times New Roman"/>
              </a:defRPr>
            </a:lvl1pPr>
            <a:lvl2pPr indent="0" lvl="1" marL="0" marR="0" rtl="0" algn="r">
              <a:spcBef>
                <a:spcPts val="0"/>
              </a:spcBef>
              <a:buNone/>
              <a:defRPr b="0" i="0" sz="1500" u="none" cap="none" strike="noStrike">
                <a:solidFill>
                  <a:srgbClr val="FEFFFF"/>
                </a:solidFill>
                <a:latin typeface="Times New Roman"/>
                <a:ea typeface="Times New Roman"/>
                <a:cs typeface="Times New Roman"/>
                <a:sym typeface="Times New Roman"/>
              </a:defRPr>
            </a:lvl2pPr>
            <a:lvl3pPr indent="0" lvl="2" marL="0" marR="0" rtl="0" algn="r">
              <a:spcBef>
                <a:spcPts val="0"/>
              </a:spcBef>
              <a:buNone/>
              <a:defRPr b="0" i="0" sz="1500" u="none" cap="none" strike="noStrike">
                <a:solidFill>
                  <a:srgbClr val="FEFFFF"/>
                </a:solidFill>
                <a:latin typeface="Times New Roman"/>
                <a:ea typeface="Times New Roman"/>
                <a:cs typeface="Times New Roman"/>
                <a:sym typeface="Times New Roman"/>
              </a:defRPr>
            </a:lvl3pPr>
            <a:lvl4pPr indent="0" lvl="3" marL="0" marR="0" rtl="0" algn="r">
              <a:spcBef>
                <a:spcPts val="0"/>
              </a:spcBef>
              <a:buNone/>
              <a:defRPr b="0" i="0" sz="1500" u="none" cap="none" strike="noStrike">
                <a:solidFill>
                  <a:srgbClr val="FEFFFF"/>
                </a:solidFill>
                <a:latin typeface="Times New Roman"/>
                <a:ea typeface="Times New Roman"/>
                <a:cs typeface="Times New Roman"/>
                <a:sym typeface="Times New Roman"/>
              </a:defRPr>
            </a:lvl4pPr>
            <a:lvl5pPr indent="0" lvl="4" marL="0" marR="0" rtl="0" algn="r">
              <a:spcBef>
                <a:spcPts val="0"/>
              </a:spcBef>
              <a:buNone/>
              <a:defRPr b="0" i="0" sz="1500" u="none" cap="none" strike="noStrike">
                <a:solidFill>
                  <a:srgbClr val="FEFFFF"/>
                </a:solidFill>
                <a:latin typeface="Times New Roman"/>
                <a:ea typeface="Times New Roman"/>
                <a:cs typeface="Times New Roman"/>
                <a:sym typeface="Times New Roman"/>
              </a:defRPr>
            </a:lvl5pPr>
            <a:lvl6pPr indent="0" lvl="5" marL="0" marR="0" rtl="0" algn="r">
              <a:spcBef>
                <a:spcPts val="0"/>
              </a:spcBef>
              <a:buNone/>
              <a:defRPr b="0" i="0" sz="1500" u="none" cap="none" strike="noStrike">
                <a:solidFill>
                  <a:srgbClr val="FEFFFF"/>
                </a:solidFill>
                <a:latin typeface="Times New Roman"/>
                <a:ea typeface="Times New Roman"/>
                <a:cs typeface="Times New Roman"/>
                <a:sym typeface="Times New Roman"/>
              </a:defRPr>
            </a:lvl6pPr>
            <a:lvl7pPr indent="0" lvl="6" marL="0" marR="0" rtl="0" algn="r">
              <a:spcBef>
                <a:spcPts val="0"/>
              </a:spcBef>
              <a:buNone/>
              <a:defRPr b="0" i="0" sz="1500" u="none" cap="none" strike="noStrike">
                <a:solidFill>
                  <a:srgbClr val="FEFFFF"/>
                </a:solidFill>
                <a:latin typeface="Times New Roman"/>
                <a:ea typeface="Times New Roman"/>
                <a:cs typeface="Times New Roman"/>
                <a:sym typeface="Times New Roman"/>
              </a:defRPr>
            </a:lvl7pPr>
            <a:lvl8pPr indent="0" lvl="7" marL="0" marR="0" rtl="0" algn="r">
              <a:spcBef>
                <a:spcPts val="0"/>
              </a:spcBef>
              <a:buNone/>
              <a:defRPr b="0" i="0" sz="1500" u="none" cap="none" strike="noStrike">
                <a:solidFill>
                  <a:srgbClr val="FEFFFF"/>
                </a:solidFill>
                <a:latin typeface="Times New Roman"/>
                <a:ea typeface="Times New Roman"/>
                <a:cs typeface="Times New Roman"/>
                <a:sym typeface="Times New Roman"/>
              </a:defRPr>
            </a:lvl8pPr>
            <a:lvl9pPr indent="0" lvl="8" marL="0" marR="0" rtl="0" algn="r">
              <a:spcBef>
                <a:spcPts val="0"/>
              </a:spcBef>
              <a:buNone/>
              <a:defRPr b="0" i="0" sz="1500" u="none" cap="none" strike="noStrike">
                <a:solidFill>
                  <a:srgbClr val="FE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pic>
        <p:nvPicPr>
          <p:cNvPr id="38" name="Google Shape;38;p1"/>
          <p:cNvPicPr preferRelativeResize="0"/>
          <p:nvPr/>
        </p:nvPicPr>
        <p:blipFill>
          <a:blip r:embed="rId2">
            <a:alphaModFix/>
          </a:blip>
          <a:stretch>
            <a:fillRect/>
          </a:stretch>
        </p:blipFill>
        <p:spPr>
          <a:xfrm>
            <a:off x="7656900" y="4569600"/>
            <a:ext cx="1487099" cy="523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github.com/Naayouu/Hatkey" TargetMode="External"/><Relationship Id="rId4" Type="http://schemas.openxmlformats.org/officeDocument/2006/relationships/hyperlink" Target="https://en.wikipedia.org/?title=Keylogger&amp;redirect=no" TargetMode="External"/><Relationship Id="rId5" Type="http://schemas.openxmlformats.org/officeDocument/2006/relationships/hyperlink" Target="https://www.geeksforgeeks.org/introduction-to-keyloggers/" TargetMode="External"/><Relationship Id="rId6" Type="http://schemas.openxmlformats.org/officeDocument/2006/relationships/hyperlink" Target="https://www.geeksforgeeks.org/introduction-to-keyloggers/" TargetMode="External"/><Relationship Id="rId7" Type="http://schemas.openxmlformats.org/officeDocument/2006/relationships/hyperlink" Target="https://www.techtarget.com/searchsecurity/definition/keylogger#:~:text=A%20keylogger%2C%20sometimes%20called%20a,Apple%20iPhone%20and%20Android%20devic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txBox="1"/>
          <p:nvPr/>
        </p:nvSpPr>
        <p:spPr>
          <a:xfrm>
            <a:off x="359425" y="470975"/>
            <a:ext cx="84030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rgbClr val="262626"/>
                </a:solidFill>
              </a:rPr>
              <a:t>KeyLogger and The Security Concerns With KeyLogger In</a:t>
            </a:r>
            <a:endParaRPr b="1" sz="4400">
              <a:solidFill>
                <a:srgbClr val="262626"/>
              </a:solidFill>
            </a:endParaRPr>
          </a:p>
          <a:p>
            <a:pPr indent="0" lvl="0" marL="0" rtl="0" algn="ctr">
              <a:spcBef>
                <a:spcPts val="0"/>
              </a:spcBef>
              <a:spcAft>
                <a:spcPts val="0"/>
              </a:spcAft>
              <a:buNone/>
            </a:pPr>
            <a:r>
              <a:rPr b="1" lang="en" sz="4400">
                <a:solidFill>
                  <a:srgbClr val="262626"/>
                </a:solidFill>
              </a:rPr>
              <a:t>CyberSecurity</a:t>
            </a:r>
            <a:endParaRPr/>
          </a:p>
        </p:txBody>
      </p:sp>
      <p:sp>
        <p:nvSpPr>
          <p:cNvPr id="188" name="Google Shape;188;p19"/>
          <p:cNvSpPr txBox="1"/>
          <p:nvPr/>
        </p:nvSpPr>
        <p:spPr>
          <a:xfrm>
            <a:off x="587475" y="4108575"/>
            <a:ext cx="74316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lang="en" sz="2600">
                <a:solidFill>
                  <a:schemeClr val="dk1"/>
                </a:solidFill>
              </a:rPr>
              <a:t>Presented by: Silky Jain(January Batch)</a:t>
            </a:r>
            <a:endParaRPr sz="2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8"/>
          <p:cNvPicPr preferRelativeResize="0"/>
          <p:nvPr/>
        </p:nvPicPr>
        <p:blipFill>
          <a:blip r:embed="rId3">
            <a:alphaModFix/>
          </a:blip>
          <a:stretch>
            <a:fillRect/>
          </a:stretch>
        </p:blipFill>
        <p:spPr>
          <a:xfrm>
            <a:off x="1458450" y="884725"/>
            <a:ext cx="6474475" cy="3613825"/>
          </a:xfrm>
          <a:prstGeom prst="rect">
            <a:avLst/>
          </a:prstGeom>
          <a:noFill/>
          <a:ln>
            <a:noFill/>
          </a:ln>
        </p:spPr>
      </p:pic>
      <p:sp>
        <p:nvSpPr>
          <p:cNvPr id="267" name="Google Shape;267;p28"/>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9</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1934250" y="590825"/>
            <a:ext cx="5047500" cy="7842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3000"/>
              <a:buFont typeface="Times New Roman"/>
              <a:buNone/>
            </a:pPr>
            <a:r>
              <a:rPr lang="en"/>
              <a:t>Acoustic Keylogger</a:t>
            </a:r>
            <a:endParaRPr/>
          </a:p>
        </p:txBody>
      </p:sp>
      <p:sp>
        <p:nvSpPr>
          <p:cNvPr id="275" name="Google Shape;275;p29"/>
          <p:cNvSpPr txBox="1"/>
          <p:nvPr>
            <p:ph idx="1" type="body"/>
          </p:nvPr>
        </p:nvSpPr>
        <p:spPr>
          <a:xfrm>
            <a:off x="1932750" y="1375150"/>
            <a:ext cx="4452300" cy="2833200"/>
          </a:xfrm>
          <a:prstGeom prst="rect">
            <a:avLst/>
          </a:prstGeom>
          <a:noFill/>
          <a:ln>
            <a:noFill/>
          </a:ln>
        </p:spPr>
        <p:txBody>
          <a:bodyPr anchorCtr="0" anchor="t" bIns="34275" lIns="68575" spcFirstLastPara="1" rIns="68575" wrap="square" tIns="34275">
            <a:normAutofit/>
          </a:bodyPr>
          <a:lstStyle/>
          <a:p>
            <a:pPr indent="0" lvl="0" marL="0" rtl="0" algn="just">
              <a:spcBef>
                <a:spcPts val="800"/>
              </a:spcBef>
              <a:spcAft>
                <a:spcPts val="0"/>
              </a:spcAft>
              <a:buSzPts val="1800"/>
              <a:buNone/>
            </a:pPr>
            <a:r>
              <a:rPr lang="en" sz="1900"/>
              <a:t>This rarely used method of keystroke monitoring records the almost imperceptibly distinct sounds made when the individual keys of a keyboard are struck. It requires special equipment that “listens” to a user typing and special software that performs statistical analysis on captured data. Parabolic microphones are an example of a long distance device.</a:t>
            </a:r>
            <a:endParaRPr sz="1900"/>
          </a:p>
        </p:txBody>
      </p:sp>
      <p:sp>
        <p:nvSpPr>
          <p:cNvPr id="276" name="Google Shape;276;p29"/>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10</a:t>
            </a:r>
            <a:endParaRPr/>
          </a:p>
        </p:txBody>
      </p:sp>
      <p:pic>
        <p:nvPicPr>
          <p:cNvPr id="277" name="Google Shape;277;p29"/>
          <p:cNvPicPr preferRelativeResize="0"/>
          <p:nvPr/>
        </p:nvPicPr>
        <p:blipFill>
          <a:blip r:embed="rId3">
            <a:alphaModFix/>
          </a:blip>
          <a:stretch>
            <a:fillRect/>
          </a:stretch>
        </p:blipFill>
        <p:spPr>
          <a:xfrm>
            <a:off x="6625925" y="1375025"/>
            <a:ext cx="1963100" cy="273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1934243" y="590833"/>
            <a:ext cx="6683700" cy="96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3000"/>
              <a:buFont typeface="Times New Roman"/>
              <a:buNone/>
            </a:pPr>
            <a:r>
              <a:rPr lang="en"/>
              <a:t>Soft</a:t>
            </a:r>
            <a:r>
              <a:rPr b="1" lang="en" sz="3000"/>
              <a:t>ware Keyloggers </a:t>
            </a:r>
            <a:endParaRPr/>
          </a:p>
        </p:txBody>
      </p:sp>
      <p:sp>
        <p:nvSpPr>
          <p:cNvPr id="285" name="Google Shape;285;p30"/>
          <p:cNvSpPr txBox="1"/>
          <p:nvPr>
            <p:ph idx="1" type="body"/>
          </p:nvPr>
        </p:nvSpPr>
        <p:spPr>
          <a:xfrm>
            <a:off x="1932750" y="1375151"/>
            <a:ext cx="6686700" cy="3397500"/>
          </a:xfrm>
          <a:prstGeom prst="rect">
            <a:avLst/>
          </a:prstGeom>
          <a:noFill/>
          <a:ln>
            <a:noFill/>
          </a:ln>
        </p:spPr>
        <p:txBody>
          <a:bodyPr anchorCtr="0" anchor="t" bIns="34275" lIns="68575" spcFirstLastPara="1" rIns="68575" wrap="square" tIns="34275">
            <a:noAutofit/>
          </a:bodyPr>
          <a:lstStyle/>
          <a:p>
            <a:pPr indent="0" lvl="0" marL="0" rtl="0" algn="just">
              <a:lnSpc>
                <a:spcPct val="80000"/>
              </a:lnSpc>
              <a:spcBef>
                <a:spcPts val="800"/>
              </a:spcBef>
              <a:spcAft>
                <a:spcPts val="0"/>
              </a:spcAft>
              <a:buSzPts val="1665"/>
              <a:buNone/>
            </a:pPr>
            <a:r>
              <a:rPr lang="en" sz="1900"/>
              <a:t>Software keyloggers capture keystroke information as it passes between the computer keyboard interface and the OS. Keylogging applications use a hooking mechanism to capture keyboard data. </a:t>
            </a:r>
            <a:endParaRPr sz="1900"/>
          </a:p>
          <a:p>
            <a:pPr indent="0" lvl="0" marL="0" rtl="0" algn="just">
              <a:lnSpc>
                <a:spcPct val="80000"/>
              </a:lnSpc>
              <a:spcBef>
                <a:spcPts val="800"/>
              </a:spcBef>
              <a:spcAft>
                <a:spcPts val="0"/>
              </a:spcAft>
              <a:buSzPts val="1665"/>
              <a:buNone/>
            </a:pPr>
            <a:r>
              <a:rPr lang="en" sz="1900"/>
              <a:t>A common software keylogger typically consists of two files that get installed in the same directory: a dynamic link library (DLL) file that does the recording and an executable file that installs the DLL file and triggers it. </a:t>
            </a:r>
            <a:endParaRPr sz="1900"/>
          </a:p>
          <a:p>
            <a:pPr indent="0" lvl="0" marL="0" rtl="0" algn="just">
              <a:lnSpc>
                <a:spcPct val="80000"/>
              </a:lnSpc>
              <a:spcBef>
                <a:spcPts val="800"/>
              </a:spcBef>
              <a:spcAft>
                <a:spcPts val="0"/>
              </a:spcAft>
              <a:buSzPts val="1665"/>
              <a:buNone/>
            </a:pPr>
            <a:r>
              <a:rPr lang="en" sz="1900"/>
              <a:t>Many software-based keyloggers have rootkit functionality, meaning they’re able to hide in  system. These programs can track activity (including keystrokes, screenshots, </a:t>
            </a:r>
            <a:r>
              <a:rPr lang="en" sz="1900"/>
              <a:t>tap  microphone and camera</a:t>
            </a:r>
            <a:r>
              <a:rPr lang="en" sz="1900"/>
              <a:t>), save the data to hard disk, and then forward the information to cybercriminals. </a:t>
            </a:r>
            <a:endParaRPr sz="1900"/>
          </a:p>
          <a:p>
            <a:pPr indent="0" lvl="0" marL="0" rtl="0" algn="just">
              <a:lnSpc>
                <a:spcPct val="80000"/>
              </a:lnSpc>
              <a:spcBef>
                <a:spcPts val="800"/>
              </a:spcBef>
              <a:spcAft>
                <a:spcPts val="0"/>
              </a:spcAft>
              <a:buSzPts val="1665"/>
              <a:buNone/>
            </a:pPr>
            <a:r>
              <a:rPr lang="en" sz="1900"/>
              <a:t>These tools can reach at a few different levels:</a:t>
            </a:r>
            <a:endParaRPr sz="1900"/>
          </a:p>
        </p:txBody>
      </p:sp>
      <p:sp>
        <p:nvSpPr>
          <p:cNvPr id="286" name="Google Shape;286;p30"/>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11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idx="1" type="body"/>
          </p:nvPr>
        </p:nvSpPr>
        <p:spPr>
          <a:xfrm>
            <a:off x="1561900" y="988176"/>
            <a:ext cx="6686700" cy="3897300"/>
          </a:xfrm>
          <a:prstGeom prst="rect">
            <a:avLst/>
          </a:prstGeom>
        </p:spPr>
        <p:txBody>
          <a:bodyPr anchorCtr="0" anchor="t" bIns="34275" lIns="68575" spcFirstLastPara="1" rIns="68575" wrap="square" tIns="34275">
            <a:noAutofit/>
          </a:bodyPr>
          <a:lstStyle/>
          <a:p>
            <a:pPr indent="0" lvl="0" marL="0" rtl="0" algn="just">
              <a:lnSpc>
                <a:spcPct val="80000"/>
              </a:lnSpc>
              <a:spcBef>
                <a:spcPts val="800"/>
              </a:spcBef>
              <a:spcAft>
                <a:spcPts val="0"/>
              </a:spcAft>
              <a:buSzPts val="935"/>
              <a:buNone/>
            </a:pPr>
            <a:r>
              <a:rPr b="1" lang="en" sz="2029"/>
              <a:t>Application programming interface (API) level:</a:t>
            </a:r>
            <a:r>
              <a:rPr b="1" lang="en" sz="1829"/>
              <a:t> </a:t>
            </a:r>
            <a:r>
              <a:rPr lang="en" sz="1929"/>
              <a:t>The most common form of keylogger software intercepts signals sent from the keyboard to the program a user is typing into. </a:t>
            </a:r>
            <a:endParaRPr sz="1929"/>
          </a:p>
          <a:p>
            <a:pPr indent="0" lvl="0" marL="0" rtl="0" algn="just">
              <a:lnSpc>
                <a:spcPct val="80000"/>
              </a:lnSpc>
              <a:spcBef>
                <a:spcPts val="800"/>
              </a:spcBef>
              <a:spcAft>
                <a:spcPts val="0"/>
              </a:spcAft>
              <a:buSzPts val="935"/>
              <a:buNone/>
            </a:pPr>
            <a:r>
              <a:t/>
            </a:r>
            <a:endParaRPr sz="1929"/>
          </a:p>
          <a:p>
            <a:pPr indent="0" lvl="0" marL="0" rtl="0" algn="just">
              <a:lnSpc>
                <a:spcPct val="80000"/>
              </a:lnSpc>
              <a:spcBef>
                <a:spcPts val="800"/>
              </a:spcBef>
              <a:spcAft>
                <a:spcPts val="0"/>
              </a:spcAft>
              <a:buSzPts val="935"/>
              <a:buNone/>
            </a:pPr>
            <a:r>
              <a:rPr b="1" lang="en" sz="2029"/>
              <a:t>Screen level: </a:t>
            </a:r>
            <a:r>
              <a:rPr lang="en" sz="1929"/>
              <a:t>Known as “screen scrapers,” These types of keyloggers take regular screenshots, recording what appears on the user’s screen.</a:t>
            </a:r>
            <a:endParaRPr sz="1929"/>
          </a:p>
          <a:p>
            <a:pPr indent="0" lvl="0" marL="0" rtl="0" algn="just">
              <a:lnSpc>
                <a:spcPct val="80000"/>
              </a:lnSpc>
              <a:spcBef>
                <a:spcPts val="800"/>
              </a:spcBef>
              <a:spcAft>
                <a:spcPts val="0"/>
              </a:spcAft>
              <a:buSzPts val="935"/>
              <a:buNone/>
            </a:pPr>
            <a:r>
              <a:t/>
            </a:r>
            <a:endParaRPr sz="1929"/>
          </a:p>
          <a:p>
            <a:pPr indent="0" lvl="0" marL="0" rtl="0" algn="just">
              <a:spcBef>
                <a:spcPts val="800"/>
              </a:spcBef>
              <a:spcAft>
                <a:spcPts val="0"/>
              </a:spcAft>
              <a:buClr>
                <a:schemeClr val="dk1"/>
              </a:buClr>
              <a:buSzPts val="1100"/>
              <a:buFont typeface="Arial"/>
              <a:buNone/>
            </a:pPr>
            <a:r>
              <a:rPr b="1" lang="en" sz="2000"/>
              <a:t>Browser level:</a:t>
            </a:r>
            <a:r>
              <a:rPr lang="en"/>
              <a:t> </a:t>
            </a:r>
            <a:r>
              <a:rPr lang="en" sz="1900"/>
              <a:t>This is the least complex and least deeply rooted of the four types, but it can still be quite dangerous. This “form-grabbing” ploy records what is typed into webforms, which may include everything from Social Security numbers to contact information to login credentials.</a:t>
            </a:r>
            <a:endParaRPr/>
          </a:p>
          <a:p>
            <a:pPr indent="0" lvl="0" marL="0" rtl="0" algn="just">
              <a:lnSpc>
                <a:spcPct val="80000"/>
              </a:lnSpc>
              <a:spcBef>
                <a:spcPts val="800"/>
              </a:spcBef>
              <a:spcAft>
                <a:spcPts val="0"/>
              </a:spcAft>
              <a:buSzPts val="935"/>
              <a:buNone/>
            </a:pPr>
            <a:r>
              <a:t/>
            </a:r>
            <a:endParaRPr sz="1929"/>
          </a:p>
          <a:p>
            <a:pPr indent="0" lvl="0" marL="0" rtl="0" algn="l">
              <a:lnSpc>
                <a:spcPct val="80000"/>
              </a:lnSpc>
              <a:spcBef>
                <a:spcPts val="800"/>
              </a:spcBef>
              <a:spcAft>
                <a:spcPts val="0"/>
              </a:spcAft>
              <a:buSzPts val="935"/>
              <a:buNone/>
            </a:pPr>
            <a:r>
              <a:t/>
            </a:r>
            <a:endParaRPr sz="1829"/>
          </a:p>
        </p:txBody>
      </p:sp>
      <p:sp>
        <p:nvSpPr>
          <p:cNvPr id="292" name="Google Shape;292;p31"/>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12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idx="1" type="body"/>
          </p:nvPr>
        </p:nvSpPr>
        <p:spPr>
          <a:xfrm>
            <a:off x="5594950" y="880075"/>
            <a:ext cx="3072900" cy="3289200"/>
          </a:xfrm>
          <a:prstGeom prst="rect">
            <a:avLst/>
          </a:prstGeom>
        </p:spPr>
        <p:txBody>
          <a:bodyPr anchorCtr="0" anchor="t" bIns="34275" lIns="68575" spcFirstLastPara="1" rIns="68575" wrap="square" tIns="34275">
            <a:normAutofit/>
          </a:bodyPr>
          <a:lstStyle/>
          <a:p>
            <a:pPr indent="0" lvl="0" marL="0" rtl="0" algn="just">
              <a:lnSpc>
                <a:spcPct val="80000"/>
              </a:lnSpc>
              <a:spcBef>
                <a:spcPts val="800"/>
              </a:spcBef>
              <a:spcAft>
                <a:spcPts val="0"/>
              </a:spcAft>
              <a:buNone/>
            </a:pPr>
            <a:r>
              <a:rPr b="1" lang="en" sz="2029"/>
              <a:t>Kernel level:</a:t>
            </a:r>
            <a:r>
              <a:rPr lang="en" sz="1829"/>
              <a:t> </a:t>
            </a:r>
            <a:r>
              <a:rPr lang="en" sz="1929"/>
              <a:t>These are complex and difficult to write, so they aren’t especially common. Once installed, keyloggers affecting the device at the core of its operating system are especially difficult to diagnose and eradicate, as they’ve essentially been handed the “keys” to the device.</a:t>
            </a:r>
            <a:endParaRPr/>
          </a:p>
        </p:txBody>
      </p:sp>
      <p:pic>
        <p:nvPicPr>
          <p:cNvPr id="298" name="Google Shape;298;p32"/>
          <p:cNvPicPr preferRelativeResize="0"/>
          <p:nvPr/>
        </p:nvPicPr>
        <p:blipFill>
          <a:blip r:embed="rId3">
            <a:alphaModFix/>
          </a:blip>
          <a:stretch>
            <a:fillRect/>
          </a:stretch>
        </p:blipFill>
        <p:spPr>
          <a:xfrm>
            <a:off x="1377800" y="292825"/>
            <a:ext cx="4088175" cy="4463700"/>
          </a:xfrm>
          <a:prstGeom prst="rect">
            <a:avLst/>
          </a:prstGeom>
          <a:noFill/>
          <a:ln>
            <a:noFill/>
          </a:ln>
        </p:spPr>
      </p:pic>
      <p:sp>
        <p:nvSpPr>
          <p:cNvPr id="299" name="Google Shape;299;p32"/>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13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idx="1" type="body"/>
          </p:nvPr>
        </p:nvSpPr>
        <p:spPr>
          <a:xfrm>
            <a:off x="1932750" y="1375147"/>
            <a:ext cx="6686700" cy="2833200"/>
          </a:xfrm>
          <a:prstGeom prst="rect">
            <a:avLst/>
          </a:prstGeom>
        </p:spPr>
        <p:txBody>
          <a:bodyPr anchorCtr="0" anchor="t" bIns="34275" lIns="68575" spcFirstLastPara="1" rIns="68575" wrap="square" tIns="34275">
            <a:noAutofit/>
          </a:bodyPr>
          <a:lstStyle/>
          <a:p>
            <a:pPr indent="0" lvl="0" marL="0" rtl="0" algn="just">
              <a:lnSpc>
                <a:spcPct val="90000"/>
              </a:lnSpc>
              <a:spcBef>
                <a:spcPts val="800"/>
              </a:spcBef>
              <a:spcAft>
                <a:spcPts val="0"/>
              </a:spcAft>
              <a:buSzPts val="1018"/>
              <a:buNone/>
            </a:pPr>
            <a:r>
              <a:rPr lang="en" sz="1900"/>
              <a:t>In this presentation, I will demonstrate you the example of Software Keylogging Attack through screenshots. I will be presenting you the screenshots of the step by step process of the attack. At last I will show you the log file as well. Here I am using the </a:t>
            </a:r>
            <a:r>
              <a:rPr b="1" lang="en" sz="1900"/>
              <a:t>HATKEY </a:t>
            </a:r>
            <a:r>
              <a:rPr lang="en" sz="1900"/>
              <a:t>Keylogger.</a:t>
            </a:r>
            <a:endParaRPr sz="1900"/>
          </a:p>
          <a:p>
            <a:pPr indent="0" lvl="0" marL="0" rtl="0" algn="just">
              <a:lnSpc>
                <a:spcPct val="90000"/>
              </a:lnSpc>
              <a:spcBef>
                <a:spcPts val="800"/>
              </a:spcBef>
              <a:spcAft>
                <a:spcPts val="0"/>
              </a:spcAft>
              <a:buSzPts val="1018"/>
              <a:buNone/>
            </a:pPr>
            <a:r>
              <a:t/>
            </a:r>
            <a:endParaRPr sz="1900"/>
          </a:p>
          <a:p>
            <a:pPr indent="0" lvl="0" marL="0" rtl="0" algn="just">
              <a:lnSpc>
                <a:spcPct val="90000"/>
              </a:lnSpc>
              <a:spcBef>
                <a:spcPts val="800"/>
              </a:spcBef>
              <a:spcAft>
                <a:spcPts val="0"/>
              </a:spcAft>
              <a:buSzPts val="1018"/>
              <a:buNone/>
            </a:pPr>
            <a:r>
              <a:rPr lang="en" sz="1900"/>
              <a:t>Requirements for Hakey Keylogger:</a:t>
            </a:r>
            <a:endParaRPr sz="1900"/>
          </a:p>
          <a:p>
            <a:pPr indent="0" lvl="0" marL="0" rtl="0" algn="just">
              <a:lnSpc>
                <a:spcPct val="90000"/>
              </a:lnSpc>
              <a:spcBef>
                <a:spcPts val="800"/>
              </a:spcBef>
              <a:spcAft>
                <a:spcPts val="0"/>
              </a:spcAft>
              <a:buSzPts val="1018"/>
              <a:buNone/>
            </a:pPr>
            <a:r>
              <a:rPr lang="en" sz="1900"/>
              <a:t>Python2</a:t>
            </a:r>
            <a:endParaRPr sz="1900"/>
          </a:p>
          <a:p>
            <a:pPr indent="0" lvl="0" marL="0" rtl="0" algn="just">
              <a:lnSpc>
                <a:spcPct val="90000"/>
              </a:lnSpc>
              <a:spcBef>
                <a:spcPts val="800"/>
              </a:spcBef>
              <a:spcAft>
                <a:spcPts val="0"/>
              </a:spcAft>
              <a:buSzPts val="1018"/>
              <a:buNone/>
            </a:pPr>
            <a:r>
              <a:rPr lang="en" sz="1900"/>
              <a:t>Kali Linux Machine</a:t>
            </a:r>
            <a:endParaRPr sz="1900"/>
          </a:p>
          <a:p>
            <a:pPr indent="0" lvl="0" marL="0" rtl="0" algn="just">
              <a:lnSpc>
                <a:spcPct val="90000"/>
              </a:lnSpc>
              <a:spcBef>
                <a:spcPts val="800"/>
              </a:spcBef>
              <a:spcAft>
                <a:spcPts val="0"/>
              </a:spcAft>
              <a:buSzPts val="1018"/>
              <a:buNone/>
            </a:pPr>
            <a:r>
              <a:rPr lang="en" sz="1900"/>
              <a:t>Windows Machine (Target Machine)</a:t>
            </a:r>
            <a:endParaRPr sz="1900"/>
          </a:p>
        </p:txBody>
      </p:sp>
      <p:sp>
        <p:nvSpPr>
          <p:cNvPr id="305" name="Google Shape;305;p33"/>
          <p:cNvSpPr txBox="1"/>
          <p:nvPr>
            <p:ph type="title"/>
          </p:nvPr>
        </p:nvSpPr>
        <p:spPr>
          <a:xfrm>
            <a:off x="1944693" y="468083"/>
            <a:ext cx="6683700" cy="9606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Example of Software Keylogging Attack</a:t>
            </a:r>
            <a:endParaRPr/>
          </a:p>
        </p:txBody>
      </p:sp>
      <p:sp>
        <p:nvSpPr>
          <p:cNvPr id="306" name="Google Shape;306;p33"/>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4"/>
          <p:cNvPicPr preferRelativeResize="0"/>
          <p:nvPr/>
        </p:nvPicPr>
        <p:blipFill>
          <a:blip r:embed="rId3">
            <a:alphaModFix/>
          </a:blip>
          <a:stretch>
            <a:fillRect/>
          </a:stretch>
        </p:blipFill>
        <p:spPr>
          <a:xfrm>
            <a:off x="983550" y="975609"/>
            <a:ext cx="6546251" cy="3926041"/>
          </a:xfrm>
          <a:prstGeom prst="rect">
            <a:avLst/>
          </a:prstGeom>
          <a:noFill/>
          <a:ln>
            <a:noFill/>
          </a:ln>
        </p:spPr>
      </p:pic>
      <p:sp>
        <p:nvSpPr>
          <p:cNvPr id="312" name="Google Shape;312;p34"/>
          <p:cNvSpPr txBox="1"/>
          <p:nvPr/>
        </p:nvSpPr>
        <p:spPr>
          <a:xfrm>
            <a:off x="1954713" y="378100"/>
            <a:ext cx="441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Powered On Linux Virtual Machine</a:t>
            </a:r>
            <a:r>
              <a:rPr lang="e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p:txBody>
      </p:sp>
      <p:sp>
        <p:nvSpPr>
          <p:cNvPr id="313" name="Google Shape;313;p34"/>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15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35"/>
          <p:cNvPicPr preferRelativeResize="0"/>
          <p:nvPr/>
        </p:nvPicPr>
        <p:blipFill>
          <a:blip r:embed="rId3">
            <a:alphaModFix/>
          </a:blip>
          <a:stretch>
            <a:fillRect/>
          </a:stretch>
        </p:blipFill>
        <p:spPr>
          <a:xfrm>
            <a:off x="999675" y="929150"/>
            <a:ext cx="6562401" cy="4020876"/>
          </a:xfrm>
          <a:prstGeom prst="rect">
            <a:avLst/>
          </a:prstGeom>
          <a:noFill/>
          <a:ln>
            <a:noFill/>
          </a:ln>
        </p:spPr>
      </p:pic>
      <p:sp>
        <p:nvSpPr>
          <p:cNvPr id="319" name="Google Shape;319;p35"/>
          <p:cNvSpPr txBox="1"/>
          <p:nvPr/>
        </p:nvSpPr>
        <p:spPr>
          <a:xfrm>
            <a:off x="2192825" y="370850"/>
            <a:ext cx="3240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Times New Roman"/>
                <a:ea typeface="Times New Roman"/>
                <a:cs typeface="Times New Roman"/>
                <a:sym typeface="Times New Roman"/>
              </a:rPr>
              <a:t>Started Linux Terminal</a:t>
            </a:r>
            <a:endParaRPr b="1" sz="2100">
              <a:latin typeface="Times New Roman"/>
              <a:ea typeface="Times New Roman"/>
              <a:cs typeface="Times New Roman"/>
              <a:sym typeface="Times New Roman"/>
            </a:endParaRPr>
          </a:p>
        </p:txBody>
      </p:sp>
      <p:sp>
        <p:nvSpPr>
          <p:cNvPr id="320" name="Google Shape;320;p35"/>
          <p:cNvSpPr txBox="1"/>
          <p:nvPr/>
        </p:nvSpPr>
        <p:spPr>
          <a:xfrm>
            <a:off x="741700" y="644950"/>
            <a:ext cx="2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21" name="Google Shape;321;p35"/>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16</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17</a:t>
            </a:r>
            <a:endParaRPr/>
          </a:p>
        </p:txBody>
      </p:sp>
      <p:pic>
        <p:nvPicPr>
          <p:cNvPr id="327" name="Google Shape;327;p36"/>
          <p:cNvPicPr preferRelativeResize="0"/>
          <p:nvPr/>
        </p:nvPicPr>
        <p:blipFill>
          <a:blip r:embed="rId3">
            <a:alphaModFix/>
          </a:blip>
          <a:stretch>
            <a:fillRect/>
          </a:stretch>
        </p:blipFill>
        <p:spPr>
          <a:xfrm>
            <a:off x="1071450" y="958575"/>
            <a:ext cx="6442251" cy="3878575"/>
          </a:xfrm>
          <a:prstGeom prst="rect">
            <a:avLst/>
          </a:prstGeom>
          <a:noFill/>
          <a:ln>
            <a:noFill/>
          </a:ln>
        </p:spPr>
      </p:pic>
      <p:sp>
        <p:nvSpPr>
          <p:cNvPr id="328" name="Google Shape;328;p36"/>
          <p:cNvSpPr txBox="1"/>
          <p:nvPr/>
        </p:nvSpPr>
        <p:spPr>
          <a:xfrm>
            <a:off x="1983225" y="386975"/>
            <a:ext cx="438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Copied HATKEY code from Github</a:t>
            </a:r>
            <a:endParaRPr b="1" sz="20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7"/>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18</a:t>
            </a:r>
            <a:endParaRPr/>
          </a:p>
        </p:txBody>
      </p:sp>
      <p:sp>
        <p:nvSpPr>
          <p:cNvPr id="334" name="Google Shape;334;p37"/>
          <p:cNvSpPr txBox="1"/>
          <p:nvPr/>
        </p:nvSpPr>
        <p:spPr>
          <a:xfrm>
            <a:off x="1429550" y="395525"/>
            <a:ext cx="574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Cloning HATKEY keylogger from Github to Linux</a:t>
            </a:r>
            <a:endParaRPr b="1" sz="2000">
              <a:latin typeface="Times New Roman"/>
              <a:ea typeface="Times New Roman"/>
              <a:cs typeface="Times New Roman"/>
              <a:sym typeface="Times New Roman"/>
            </a:endParaRPr>
          </a:p>
        </p:txBody>
      </p:sp>
      <p:pic>
        <p:nvPicPr>
          <p:cNvPr id="335" name="Google Shape;335;p37"/>
          <p:cNvPicPr preferRelativeResize="0"/>
          <p:nvPr/>
        </p:nvPicPr>
        <p:blipFill>
          <a:blip r:embed="rId3">
            <a:alphaModFix/>
          </a:blip>
          <a:stretch>
            <a:fillRect/>
          </a:stretch>
        </p:blipFill>
        <p:spPr>
          <a:xfrm>
            <a:off x="965850" y="888125"/>
            <a:ext cx="6538601" cy="3965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1702825" y="468075"/>
            <a:ext cx="6439800" cy="596100"/>
          </a:xfrm>
          <a:prstGeom prst="rect">
            <a:avLst/>
          </a:prstGeom>
          <a:noFill/>
          <a:ln>
            <a:noFill/>
          </a:ln>
        </p:spPr>
        <p:txBody>
          <a:bodyPr anchorCtr="0" anchor="t" bIns="34275" lIns="68575" spcFirstLastPara="1" rIns="68575" wrap="square" tIns="34275">
            <a:normAutofit/>
          </a:bodyPr>
          <a:lstStyle/>
          <a:p>
            <a:pPr indent="0" lvl="0" marL="0" rtl="0" algn="ctr">
              <a:spcBef>
                <a:spcPts val="0"/>
              </a:spcBef>
              <a:spcAft>
                <a:spcPts val="0"/>
              </a:spcAft>
              <a:buClr>
                <a:srgbClr val="262626"/>
              </a:buClr>
              <a:buSzPts val="3000"/>
              <a:buFont typeface="Times New Roman"/>
              <a:buNone/>
            </a:pPr>
            <a:r>
              <a:rPr lang="en"/>
              <a:t>Introduction</a:t>
            </a:r>
            <a:endParaRPr/>
          </a:p>
        </p:txBody>
      </p:sp>
      <p:sp>
        <p:nvSpPr>
          <p:cNvPr id="196" name="Google Shape;196;p20"/>
          <p:cNvSpPr txBox="1"/>
          <p:nvPr>
            <p:ph idx="1" type="body"/>
          </p:nvPr>
        </p:nvSpPr>
        <p:spPr>
          <a:xfrm>
            <a:off x="1561900" y="1197801"/>
            <a:ext cx="6686700" cy="3687600"/>
          </a:xfrm>
          <a:prstGeom prst="rect">
            <a:avLst/>
          </a:prstGeom>
          <a:noFill/>
          <a:ln>
            <a:noFill/>
          </a:ln>
        </p:spPr>
        <p:txBody>
          <a:bodyPr anchorCtr="0" anchor="t" bIns="34275" lIns="68575" spcFirstLastPara="1" rIns="68575" wrap="square" tIns="34275">
            <a:noAutofit/>
          </a:bodyPr>
          <a:lstStyle/>
          <a:p>
            <a:pPr indent="0" lvl="0" marL="0" rtl="0" algn="just">
              <a:spcBef>
                <a:spcPts val="800"/>
              </a:spcBef>
              <a:spcAft>
                <a:spcPts val="0"/>
              </a:spcAft>
              <a:buNone/>
            </a:pPr>
            <a:r>
              <a:rPr lang="en"/>
              <a:t>Cybercriminals have devised many methods to obtain sensitive information from your endpoint devices.  However, few of them are as effective as keystroke logging. Using this approach, an attacker can obtain valuable data without cracking into a hardened database or file server. </a:t>
            </a:r>
            <a:endParaRPr/>
          </a:p>
          <a:p>
            <a:pPr indent="0" lvl="0" marL="0" rtl="0" algn="just">
              <a:spcBef>
                <a:spcPts val="800"/>
              </a:spcBef>
              <a:spcAft>
                <a:spcPts val="0"/>
              </a:spcAft>
              <a:buNone/>
            </a:pPr>
            <a:r>
              <a:rPr lang="en"/>
              <a:t>Keylogging presents a special challenge to security managers.  Unlike traditional worms and viruses, certain types of keyloggers are all but impossible to detect.  </a:t>
            </a:r>
            <a:endParaRPr/>
          </a:p>
          <a:p>
            <a:pPr indent="0" lvl="0" marL="0" rtl="0" algn="just">
              <a:spcBef>
                <a:spcPts val="800"/>
              </a:spcBef>
              <a:spcAft>
                <a:spcPts val="0"/>
              </a:spcAft>
              <a:buNone/>
            </a:pPr>
            <a:r>
              <a:rPr lang="en"/>
              <a:t>In this presentation, I examine how keyloggers work.  I look at the various types of keyloggers and how they differ.  Finally, I explore ways to prevent keylogging and how to respond if a keylogger is discovered.</a:t>
            </a:r>
            <a:endParaRPr/>
          </a:p>
        </p:txBody>
      </p:sp>
      <p:sp>
        <p:nvSpPr>
          <p:cNvPr id="197" name="Google Shape;197;p20"/>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19</a:t>
            </a:r>
            <a:endParaRPr/>
          </a:p>
        </p:txBody>
      </p:sp>
      <p:sp>
        <p:nvSpPr>
          <p:cNvPr id="341" name="Google Shape;341;p38"/>
          <p:cNvSpPr txBox="1"/>
          <p:nvPr/>
        </p:nvSpPr>
        <p:spPr>
          <a:xfrm>
            <a:off x="1181625" y="395525"/>
            <a:ext cx="616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Cloned HATKEY keylogger and entered into directory</a:t>
            </a:r>
            <a:endParaRPr b="1" sz="2000">
              <a:latin typeface="Times New Roman"/>
              <a:ea typeface="Times New Roman"/>
              <a:cs typeface="Times New Roman"/>
              <a:sym typeface="Times New Roman"/>
            </a:endParaRPr>
          </a:p>
        </p:txBody>
      </p:sp>
      <p:pic>
        <p:nvPicPr>
          <p:cNvPr id="342" name="Google Shape;342;p38"/>
          <p:cNvPicPr preferRelativeResize="0"/>
          <p:nvPr/>
        </p:nvPicPr>
        <p:blipFill>
          <a:blip r:embed="rId3">
            <a:alphaModFix/>
          </a:blip>
          <a:stretch>
            <a:fillRect/>
          </a:stretch>
        </p:blipFill>
        <p:spPr>
          <a:xfrm>
            <a:off x="998125" y="888125"/>
            <a:ext cx="6531700" cy="3949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20</a:t>
            </a:r>
            <a:endParaRPr/>
          </a:p>
        </p:txBody>
      </p:sp>
      <p:sp>
        <p:nvSpPr>
          <p:cNvPr id="348" name="Google Shape;348;p39"/>
          <p:cNvSpPr txBox="1"/>
          <p:nvPr/>
        </p:nvSpPr>
        <p:spPr>
          <a:xfrm>
            <a:off x="1181625" y="395525"/>
            <a:ext cx="616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No Keylogging Log File in Output directory</a:t>
            </a:r>
            <a:endParaRPr b="1" sz="2000">
              <a:latin typeface="Times New Roman"/>
              <a:ea typeface="Times New Roman"/>
              <a:cs typeface="Times New Roman"/>
              <a:sym typeface="Times New Roman"/>
            </a:endParaRPr>
          </a:p>
        </p:txBody>
      </p:sp>
      <p:pic>
        <p:nvPicPr>
          <p:cNvPr id="349" name="Google Shape;349;p39"/>
          <p:cNvPicPr preferRelativeResize="0"/>
          <p:nvPr/>
        </p:nvPicPr>
        <p:blipFill>
          <a:blip r:embed="rId3">
            <a:alphaModFix/>
          </a:blip>
          <a:stretch>
            <a:fillRect/>
          </a:stretch>
        </p:blipFill>
        <p:spPr>
          <a:xfrm>
            <a:off x="959725" y="959900"/>
            <a:ext cx="6553976" cy="38933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21</a:t>
            </a:r>
            <a:endParaRPr/>
          </a:p>
        </p:txBody>
      </p:sp>
      <p:sp>
        <p:nvSpPr>
          <p:cNvPr id="355" name="Google Shape;355;p40"/>
          <p:cNvSpPr txBox="1"/>
          <p:nvPr/>
        </p:nvSpPr>
        <p:spPr>
          <a:xfrm>
            <a:off x="1181625" y="395525"/>
            <a:ext cx="616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Run Python File</a:t>
            </a:r>
            <a:endParaRPr b="1" sz="2000">
              <a:latin typeface="Times New Roman"/>
              <a:ea typeface="Times New Roman"/>
              <a:cs typeface="Times New Roman"/>
              <a:sym typeface="Times New Roman"/>
            </a:endParaRPr>
          </a:p>
        </p:txBody>
      </p:sp>
      <p:pic>
        <p:nvPicPr>
          <p:cNvPr id="356" name="Google Shape;356;p40"/>
          <p:cNvPicPr preferRelativeResize="0"/>
          <p:nvPr/>
        </p:nvPicPr>
        <p:blipFill>
          <a:blip r:embed="rId3">
            <a:alphaModFix/>
          </a:blip>
          <a:stretch>
            <a:fillRect/>
          </a:stretch>
        </p:blipFill>
        <p:spPr>
          <a:xfrm>
            <a:off x="982000" y="888125"/>
            <a:ext cx="6563951" cy="3949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22</a:t>
            </a:r>
            <a:endParaRPr/>
          </a:p>
        </p:txBody>
      </p:sp>
      <p:sp>
        <p:nvSpPr>
          <p:cNvPr id="362" name="Google Shape;362;p41"/>
          <p:cNvSpPr txBox="1"/>
          <p:nvPr/>
        </p:nvSpPr>
        <p:spPr>
          <a:xfrm>
            <a:off x="1181625" y="395525"/>
            <a:ext cx="616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Checked for Host using ‘show’ command</a:t>
            </a:r>
            <a:endParaRPr b="1" sz="2000">
              <a:latin typeface="Times New Roman"/>
              <a:ea typeface="Times New Roman"/>
              <a:cs typeface="Times New Roman"/>
              <a:sym typeface="Times New Roman"/>
            </a:endParaRPr>
          </a:p>
        </p:txBody>
      </p:sp>
      <p:pic>
        <p:nvPicPr>
          <p:cNvPr id="363" name="Google Shape;363;p41"/>
          <p:cNvPicPr preferRelativeResize="0"/>
          <p:nvPr/>
        </p:nvPicPr>
        <p:blipFill>
          <a:blip r:embed="rId3">
            <a:alphaModFix/>
          </a:blip>
          <a:stretch>
            <a:fillRect/>
          </a:stretch>
        </p:blipFill>
        <p:spPr>
          <a:xfrm>
            <a:off x="1058675" y="888125"/>
            <a:ext cx="6503400" cy="3950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2"/>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23</a:t>
            </a:r>
            <a:endParaRPr/>
          </a:p>
        </p:txBody>
      </p:sp>
      <p:sp>
        <p:nvSpPr>
          <p:cNvPr id="369" name="Google Shape;369;p42"/>
          <p:cNvSpPr txBox="1"/>
          <p:nvPr/>
        </p:nvSpPr>
        <p:spPr>
          <a:xfrm>
            <a:off x="1181625" y="395525"/>
            <a:ext cx="616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Checked for machine’s IPaddress on other terminal</a:t>
            </a:r>
            <a:endParaRPr b="1" sz="2000">
              <a:latin typeface="Times New Roman"/>
              <a:ea typeface="Times New Roman"/>
              <a:cs typeface="Times New Roman"/>
              <a:sym typeface="Times New Roman"/>
            </a:endParaRPr>
          </a:p>
        </p:txBody>
      </p:sp>
      <p:pic>
        <p:nvPicPr>
          <p:cNvPr id="370" name="Google Shape;370;p42"/>
          <p:cNvPicPr preferRelativeResize="0"/>
          <p:nvPr/>
        </p:nvPicPr>
        <p:blipFill>
          <a:blip r:embed="rId3">
            <a:alphaModFix/>
          </a:blip>
          <a:stretch>
            <a:fillRect/>
          </a:stretch>
        </p:blipFill>
        <p:spPr>
          <a:xfrm>
            <a:off x="965850" y="888125"/>
            <a:ext cx="6547849" cy="3997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24</a:t>
            </a:r>
            <a:endParaRPr/>
          </a:p>
        </p:txBody>
      </p:sp>
      <p:sp>
        <p:nvSpPr>
          <p:cNvPr id="376" name="Google Shape;376;p43"/>
          <p:cNvSpPr txBox="1"/>
          <p:nvPr/>
        </p:nvSpPr>
        <p:spPr>
          <a:xfrm>
            <a:off x="1181625" y="395525"/>
            <a:ext cx="616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Set IPadress as Host and run the controler</a:t>
            </a:r>
            <a:endParaRPr b="1" sz="2000">
              <a:latin typeface="Times New Roman"/>
              <a:ea typeface="Times New Roman"/>
              <a:cs typeface="Times New Roman"/>
              <a:sym typeface="Times New Roman"/>
            </a:endParaRPr>
          </a:p>
        </p:txBody>
      </p:sp>
      <p:pic>
        <p:nvPicPr>
          <p:cNvPr id="377" name="Google Shape;377;p43"/>
          <p:cNvPicPr preferRelativeResize="0"/>
          <p:nvPr/>
        </p:nvPicPr>
        <p:blipFill>
          <a:blip r:embed="rId3">
            <a:alphaModFix/>
          </a:blip>
          <a:stretch>
            <a:fillRect/>
          </a:stretch>
        </p:blipFill>
        <p:spPr>
          <a:xfrm>
            <a:off x="869125" y="888125"/>
            <a:ext cx="6644576" cy="3950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25</a:t>
            </a:r>
            <a:endParaRPr/>
          </a:p>
        </p:txBody>
      </p:sp>
      <p:sp>
        <p:nvSpPr>
          <p:cNvPr id="383" name="Google Shape;383;p44"/>
          <p:cNvSpPr txBox="1"/>
          <p:nvPr/>
        </p:nvSpPr>
        <p:spPr>
          <a:xfrm>
            <a:off x="1181625" y="395525"/>
            <a:ext cx="644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Create new Text Document on target machine (Windows)</a:t>
            </a:r>
            <a:endParaRPr b="1" sz="2000">
              <a:latin typeface="Times New Roman"/>
              <a:ea typeface="Times New Roman"/>
              <a:cs typeface="Times New Roman"/>
              <a:sym typeface="Times New Roman"/>
            </a:endParaRPr>
          </a:p>
        </p:txBody>
      </p:sp>
      <p:pic>
        <p:nvPicPr>
          <p:cNvPr id="384" name="Google Shape;384;p44"/>
          <p:cNvPicPr preferRelativeResize="0"/>
          <p:nvPr/>
        </p:nvPicPr>
        <p:blipFill>
          <a:blip r:embed="rId3">
            <a:alphaModFix/>
          </a:blip>
          <a:stretch>
            <a:fillRect/>
          </a:stretch>
        </p:blipFill>
        <p:spPr>
          <a:xfrm>
            <a:off x="949725" y="959900"/>
            <a:ext cx="6596226" cy="3877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5"/>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26</a:t>
            </a:r>
            <a:endParaRPr/>
          </a:p>
        </p:txBody>
      </p:sp>
      <p:sp>
        <p:nvSpPr>
          <p:cNvPr id="390" name="Google Shape;390;p45"/>
          <p:cNvSpPr txBox="1"/>
          <p:nvPr/>
        </p:nvSpPr>
        <p:spPr>
          <a:xfrm>
            <a:off x="1071450" y="395525"/>
            <a:ext cx="7683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Copied the Keylogger Launcher from Linux to text file on Windows</a:t>
            </a:r>
            <a:endParaRPr b="1" sz="2000">
              <a:latin typeface="Times New Roman"/>
              <a:ea typeface="Times New Roman"/>
              <a:cs typeface="Times New Roman"/>
              <a:sym typeface="Times New Roman"/>
            </a:endParaRPr>
          </a:p>
        </p:txBody>
      </p:sp>
      <p:pic>
        <p:nvPicPr>
          <p:cNvPr id="391" name="Google Shape;391;p45"/>
          <p:cNvPicPr preferRelativeResize="0"/>
          <p:nvPr/>
        </p:nvPicPr>
        <p:blipFill>
          <a:blip r:embed="rId3">
            <a:alphaModFix/>
          </a:blip>
          <a:stretch>
            <a:fillRect/>
          </a:stretch>
        </p:blipFill>
        <p:spPr>
          <a:xfrm>
            <a:off x="998100" y="888125"/>
            <a:ext cx="6547849" cy="3950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27</a:t>
            </a:r>
            <a:endParaRPr/>
          </a:p>
        </p:txBody>
      </p:sp>
      <p:sp>
        <p:nvSpPr>
          <p:cNvPr id="397" name="Google Shape;397;p46"/>
          <p:cNvSpPr txBox="1"/>
          <p:nvPr/>
        </p:nvSpPr>
        <p:spPr>
          <a:xfrm>
            <a:off x="1418875" y="395525"/>
            <a:ext cx="436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Save the text file as Bat file</a:t>
            </a:r>
            <a:endParaRPr b="1" sz="2000">
              <a:latin typeface="Times New Roman"/>
              <a:ea typeface="Times New Roman"/>
              <a:cs typeface="Times New Roman"/>
              <a:sym typeface="Times New Roman"/>
            </a:endParaRPr>
          </a:p>
        </p:txBody>
      </p:sp>
      <p:pic>
        <p:nvPicPr>
          <p:cNvPr id="398" name="Google Shape;398;p46"/>
          <p:cNvPicPr preferRelativeResize="0"/>
          <p:nvPr/>
        </p:nvPicPr>
        <p:blipFill>
          <a:blip r:embed="rId3">
            <a:alphaModFix/>
          </a:blip>
          <a:stretch>
            <a:fillRect/>
          </a:stretch>
        </p:blipFill>
        <p:spPr>
          <a:xfrm>
            <a:off x="820750" y="888125"/>
            <a:ext cx="6660701" cy="3950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28</a:t>
            </a:r>
            <a:endParaRPr/>
          </a:p>
        </p:txBody>
      </p:sp>
      <p:pic>
        <p:nvPicPr>
          <p:cNvPr id="404" name="Google Shape;404;p47"/>
          <p:cNvPicPr preferRelativeResize="0"/>
          <p:nvPr/>
        </p:nvPicPr>
        <p:blipFill>
          <a:blip r:embed="rId3">
            <a:alphaModFix/>
          </a:blip>
          <a:stretch>
            <a:fillRect/>
          </a:stretch>
        </p:blipFill>
        <p:spPr>
          <a:xfrm>
            <a:off x="1223850" y="1040525"/>
            <a:ext cx="6031874" cy="3570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1739275" y="516425"/>
            <a:ext cx="5214300" cy="7515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3000"/>
              <a:buFont typeface="Times New Roman"/>
              <a:buNone/>
            </a:pPr>
            <a:r>
              <a:rPr lang="en"/>
              <a:t>What is Keylogger</a:t>
            </a:r>
            <a:endParaRPr/>
          </a:p>
        </p:txBody>
      </p:sp>
      <p:sp>
        <p:nvSpPr>
          <p:cNvPr id="205" name="Google Shape;205;p21"/>
          <p:cNvSpPr txBox="1"/>
          <p:nvPr>
            <p:ph idx="1" type="body"/>
          </p:nvPr>
        </p:nvSpPr>
        <p:spPr>
          <a:xfrm>
            <a:off x="1739275" y="1155151"/>
            <a:ext cx="6686700" cy="3456300"/>
          </a:xfrm>
          <a:prstGeom prst="rect">
            <a:avLst/>
          </a:prstGeom>
          <a:noFill/>
          <a:ln>
            <a:noFill/>
          </a:ln>
        </p:spPr>
        <p:txBody>
          <a:bodyPr anchorCtr="0" anchor="t" bIns="34275" lIns="68575" spcFirstLastPara="1" rIns="68575" wrap="square" tIns="34275">
            <a:noAutofit/>
          </a:bodyPr>
          <a:lstStyle/>
          <a:p>
            <a:pPr indent="0" lvl="0" marL="0" rtl="0" algn="just">
              <a:spcBef>
                <a:spcPts val="0"/>
              </a:spcBef>
              <a:spcAft>
                <a:spcPts val="0"/>
              </a:spcAft>
              <a:buSzPts val="1125"/>
              <a:buNone/>
            </a:pPr>
            <a:r>
              <a:rPr lang="en" sz="1925"/>
              <a:t>Keyloggers are hardware or software tools that capture characters sent from the keyboard to an attached computer, to gain fraudulent access to passwords and other confidential information. They have both lawful/ethical and unlawful/unethical applications. </a:t>
            </a:r>
            <a:r>
              <a:rPr lang="en" sz="1925"/>
              <a:t>Keylogging is also known as </a:t>
            </a:r>
            <a:r>
              <a:rPr b="1" lang="en" sz="1925"/>
              <a:t>Keystroke logging. </a:t>
            </a:r>
            <a:endParaRPr sz="1925"/>
          </a:p>
          <a:p>
            <a:pPr indent="0" lvl="0" marL="0" rtl="0" algn="just">
              <a:spcBef>
                <a:spcPts val="800"/>
              </a:spcBef>
              <a:spcAft>
                <a:spcPts val="0"/>
              </a:spcAft>
              <a:buSzPts val="1125"/>
              <a:buNone/>
            </a:pPr>
            <a:r>
              <a:rPr lang="en" sz="1925"/>
              <a:t>There are following purpose to use Keyloggers. </a:t>
            </a:r>
            <a:endParaRPr sz="1925"/>
          </a:p>
          <a:p>
            <a:pPr indent="-261937" lvl="0" marL="254000" rtl="0" algn="just">
              <a:spcBef>
                <a:spcPts val="800"/>
              </a:spcBef>
              <a:spcAft>
                <a:spcPts val="0"/>
              </a:spcAft>
              <a:buSzPts val="1925"/>
              <a:buFont typeface="Noto Sans Symbols"/>
              <a:buChar char="▪"/>
            </a:pPr>
            <a:r>
              <a:rPr lang="en" sz="1925"/>
              <a:t>To monitor employee performance</a:t>
            </a:r>
            <a:endParaRPr sz="1925"/>
          </a:p>
          <a:p>
            <a:pPr indent="-261937" lvl="0" marL="254000" rtl="0" algn="just">
              <a:spcBef>
                <a:spcPts val="800"/>
              </a:spcBef>
              <a:spcAft>
                <a:spcPts val="0"/>
              </a:spcAft>
              <a:buSzPts val="1925"/>
              <a:buFont typeface="Noto Sans Symbols"/>
              <a:buChar char="▪"/>
            </a:pPr>
            <a:r>
              <a:rPr lang="en" sz="1925"/>
              <a:t>To access confidential information</a:t>
            </a:r>
            <a:endParaRPr sz="1925"/>
          </a:p>
          <a:p>
            <a:pPr indent="-261937" lvl="0" marL="254000" rtl="0" algn="just">
              <a:spcBef>
                <a:spcPts val="800"/>
              </a:spcBef>
              <a:spcAft>
                <a:spcPts val="0"/>
              </a:spcAft>
              <a:buSzPts val="1925"/>
              <a:buChar char="▪"/>
            </a:pPr>
            <a:r>
              <a:rPr lang="en" sz="1925"/>
              <a:t>Law enforcement or private investigators looking for evidence of an ongoing crime or inappropriate behavior etc.</a:t>
            </a:r>
            <a:endParaRPr sz="1925"/>
          </a:p>
          <a:p>
            <a:pPr indent="-139700" lvl="0" marL="254000" rtl="0" algn="just">
              <a:spcBef>
                <a:spcPts val="800"/>
              </a:spcBef>
              <a:spcAft>
                <a:spcPts val="0"/>
              </a:spcAft>
              <a:buSzPts val="1125"/>
              <a:buFont typeface="Noto Sans Symbols"/>
              <a:buNone/>
            </a:pPr>
            <a:r>
              <a:t/>
            </a:r>
            <a:endParaRPr sz="1125"/>
          </a:p>
        </p:txBody>
      </p:sp>
      <p:sp>
        <p:nvSpPr>
          <p:cNvPr id="206" name="Google Shape;206;p21"/>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8"/>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29</a:t>
            </a:r>
            <a:endParaRPr/>
          </a:p>
        </p:txBody>
      </p:sp>
      <p:pic>
        <p:nvPicPr>
          <p:cNvPr id="410" name="Google Shape;410;p48"/>
          <p:cNvPicPr preferRelativeResize="0"/>
          <p:nvPr/>
        </p:nvPicPr>
        <p:blipFill>
          <a:blip r:embed="rId3">
            <a:alphaModFix/>
          </a:blip>
          <a:stretch>
            <a:fillRect/>
          </a:stretch>
        </p:blipFill>
        <p:spPr>
          <a:xfrm>
            <a:off x="910200" y="888125"/>
            <a:ext cx="6619626" cy="4013526"/>
          </a:xfrm>
          <a:prstGeom prst="rect">
            <a:avLst/>
          </a:prstGeom>
          <a:noFill/>
          <a:ln>
            <a:noFill/>
          </a:ln>
        </p:spPr>
      </p:pic>
      <p:sp>
        <p:nvSpPr>
          <p:cNvPr id="411" name="Google Shape;411;p48"/>
          <p:cNvSpPr txBox="1"/>
          <p:nvPr/>
        </p:nvSpPr>
        <p:spPr>
          <a:xfrm>
            <a:off x="1628500" y="395525"/>
            <a:ext cx="240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Launch the bat file</a:t>
            </a:r>
            <a:endParaRPr b="1" sz="20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30</a:t>
            </a:r>
            <a:endParaRPr/>
          </a:p>
        </p:txBody>
      </p:sp>
      <p:sp>
        <p:nvSpPr>
          <p:cNvPr id="417" name="Google Shape;417;p49"/>
          <p:cNvSpPr txBox="1"/>
          <p:nvPr/>
        </p:nvSpPr>
        <p:spPr>
          <a:xfrm>
            <a:off x="1628500" y="395525"/>
            <a:ext cx="488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Target machine (Agent) is connected now</a:t>
            </a:r>
            <a:endParaRPr b="1" sz="2000">
              <a:latin typeface="Times New Roman"/>
              <a:ea typeface="Times New Roman"/>
              <a:cs typeface="Times New Roman"/>
              <a:sym typeface="Times New Roman"/>
            </a:endParaRPr>
          </a:p>
        </p:txBody>
      </p:sp>
      <p:pic>
        <p:nvPicPr>
          <p:cNvPr id="418" name="Google Shape;418;p49"/>
          <p:cNvPicPr preferRelativeResize="0"/>
          <p:nvPr/>
        </p:nvPicPr>
        <p:blipFill>
          <a:blip r:embed="rId3">
            <a:alphaModFix/>
          </a:blip>
          <a:stretch>
            <a:fillRect/>
          </a:stretch>
        </p:blipFill>
        <p:spPr>
          <a:xfrm>
            <a:off x="933625" y="888125"/>
            <a:ext cx="6612324" cy="3997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3</a:t>
            </a:r>
            <a:r>
              <a:rPr lang="en"/>
              <a:t>1</a:t>
            </a:r>
            <a:endParaRPr/>
          </a:p>
        </p:txBody>
      </p:sp>
      <p:sp>
        <p:nvSpPr>
          <p:cNvPr id="424" name="Google Shape;424;p50"/>
          <p:cNvSpPr txBox="1"/>
          <p:nvPr/>
        </p:nvSpPr>
        <p:spPr>
          <a:xfrm>
            <a:off x="1596250" y="314900"/>
            <a:ext cx="488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Target Machine is working</a:t>
            </a:r>
            <a:endParaRPr b="1" sz="2000">
              <a:latin typeface="Times New Roman"/>
              <a:ea typeface="Times New Roman"/>
              <a:cs typeface="Times New Roman"/>
              <a:sym typeface="Times New Roman"/>
            </a:endParaRPr>
          </a:p>
        </p:txBody>
      </p:sp>
      <p:pic>
        <p:nvPicPr>
          <p:cNvPr id="425" name="Google Shape;425;p50"/>
          <p:cNvPicPr preferRelativeResize="0"/>
          <p:nvPr/>
        </p:nvPicPr>
        <p:blipFill>
          <a:blip r:embed="rId3">
            <a:alphaModFix/>
          </a:blip>
          <a:stretch>
            <a:fillRect/>
          </a:stretch>
        </p:blipFill>
        <p:spPr>
          <a:xfrm>
            <a:off x="949726" y="888125"/>
            <a:ext cx="6580101" cy="3950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32</a:t>
            </a:r>
            <a:endParaRPr/>
          </a:p>
        </p:txBody>
      </p:sp>
      <p:sp>
        <p:nvSpPr>
          <p:cNvPr id="431" name="Google Shape;431;p51"/>
          <p:cNvSpPr txBox="1"/>
          <p:nvPr/>
        </p:nvSpPr>
        <p:spPr>
          <a:xfrm>
            <a:off x="1460975" y="314900"/>
            <a:ext cx="562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A log file generated in Output folder of Keylogger</a:t>
            </a:r>
            <a:endParaRPr b="1" sz="2000">
              <a:latin typeface="Times New Roman"/>
              <a:ea typeface="Times New Roman"/>
              <a:cs typeface="Times New Roman"/>
              <a:sym typeface="Times New Roman"/>
            </a:endParaRPr>
          </a:p>
        </p:txBody>
      </p:sp>
      <p:pic>
        <p:nvPicPr>
          <p:cNvPr id="432" name="Google Shape;432;p51"/>
          <p:cNvPicPr preferRelativeResize="0"/>
          <p:nvPr/>
        </p:nvPicPr>
        <p:blipFill>
          <a:blip r:embed="rId3">
            <a:alphaModFix/>
          </a:blip>
          <a:stretch>
            <a:fillRect/>
          </a:stretch>
        </p:blipFill>
        <p:spPr>
          <a:xfrm>
            <a:off x="986975" y="959900"/>
            <a:ext cx="6575101" cy="3877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2"/>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33</a:t>
            </a:r>
            <a:endParaRPr/>
          </a:p>
        </p:txBody>
      </p:sp>
      <p:sp>
        <p:nvSpPr>
          <p:cNvPr id="438" name="Google Shape;438;p52"/>
          <p:cNvSpPr txBox="1"/>
          <p:nvPr/>
        </p:nvSpPr>
        <p:spPr>
          <a:xfrm>
            <a:off x="1460975" y="314900"/>
            <a:ext cx="562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All info of Target Machine in log file</a:t>
            </a:r>
            <a:endParaRPr b="1" sz="2000">
              <a:latin typeface="Times New Roman"/>
              <a:ea typeface="Times New Roman"/>
              <a:cs typeface="Times New Roman"/>
              <a:sym typeface="Times New Roman"/>
            </a:endParaRPr>
          </a:p>
        </p:txBody>
      </p:sp>
      <p:pic>
        <p:nvPicPr>
          <p:cNvPr id="439" name="Google Shape;439;p52"/>
          <p:cNvPicPr preferRelativeResize="0"/>
          <p:nvPr/>
        </p:nvPicPr>
        <p:blipFill>
          <a:blip r:embed="rId3">
            <a:alphaModFix/>
          </a:blip>
          <a:stretch>
            <a:fillRect/>
          </a:stretch>
        </p:blipFill>
        <p:spPr>
          <a:xfrm>
            <a:off x="986975" y="888125"/>
            <a:ext cx="6558975" cy="40311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3"/>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34</a:t>
            </a:r>
            <a:endParaRPr/>
          </a:p>
        </p:txBody>
      </p:sp>
      <p:pic>
        <p:nvPicPr>
          <p:cNvPr id="445" name="Google Shape;445;p53"/>
          <p:cNvPicPr preferRelativeResize="0"/>
          <p:nvPr/>
        </p:nvPicPr>
        <p:blipFill>
          <a:blip r:embed="rId3">
            <a:alphaModFix/>
          </a:blip>
          <a:stretch>
            <a:fillRect/>
          </a:stretch>
        </p:blipFill>
        <p:spPr>
          <a:xfrm>
            <a:off x="874100" y="888125"/>
            <a:ext cx="6655726" cy="4031199"/>
          </a:xfrm>
          <a:prstGeom prst="rect">
            <a:avLst/>
          </a:prstGeom>
          <a:noFill/>
          <a:ln>
            <a:noFill/>
          </a:ln>
        </p:spPr>
      </p:pic>
      <p:sp>
        <p:nvSpPr>
          <p:cNvPr id="446" name="Google Shape;446;p53"/>
          <p:cNvSpPr txBox="1"/>
          <p:nvPr/>
        </p:nvSpPr>
        <p:spPr>
          <a:xfrm>
            <a:off x="2241225" y="395525"/>
            <a:ext cx="338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Log File and its content</a:t>
            </a:r>
            <a:endParaRPr b="1" sz="20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4"/>
          <p:cNvSpPr txBox="1"/>
          <p:nvPr>
            <p:ph type="title"/>
          </p:nvPr>
        </p:nvSpPr>
        <p:spPr>
          <a:xfrm>
            <a:off x="1708493" y="590833"/>
            <a:ext cx="6683700" cy="96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3000"/>
              <a:buFont typeface="Times New Roman"/>
              <a:buNone/>
            </a:pPr>
            <a:r>
              <a:rPr lang="en"/>
              <a:t>Defending against </a:t>
            </a:r>
            <a:r>
              <a:rPr b="1" lang="en" sz="3000"/>
              <a:t>Keyloggers </a:t>
            </a:r>
            <a:endParaRPr/>
          </a:p>
        </p:txBody>
      </p:sp>
      <p:sp>
        <p:nvSpPr>
          <p:cNvPr id="454" name="Google Shape;454;p54"/>
          <p:cNvSpPr txBox="1"/>
          <p:nvPr>
            <p:ph idx="1" type="body"/>
          </p:nvPr>
        </p:nvSpPr>
        <p:spPr>
          <a:xfrm>
            <a:off x="1787625" y="1262275"/>
            <a:ext cx="6870900" cy="3703800"/>
          </a:xfrm>
          <a:prstGeom prst="rect">
            <a:avLst/>
          </a:prstGeom>
          <a:noFill/>
          <a:ln>
            <a:noFill/>
          </a:ln>
        </p:spPr>
        <p:txBody>
          <a:bodyPr anchorCtr="0" anchor="t" bIns="34275" lIns="68575" spcFirstLastPara="1" rIns="68575" wrap="square" tIns="34275">
            <a:noAutofit/>
          </a:bodyPr>
          <a:lstStyle/>
          <a:p>
            <a:pPr indent="-349250" lvl="0" marL="457200" rtl="0" algn="just">
              <a:lnSpc>
                <a:spcPct val="80000"/>
              </a:lnSpc>
              <a:spcBef>
                <a:spcPts val="800"/>
              </a:spcBef>
              <a:spcAft>
                <a:spcPts val="0"/>
              </a:spcAft>
              <a:buSzPts val="1900"/>
              <a:buChar char="🠶"/>
            </a:pPr>
            <a:r>
              <a:rPr lang="en" sz="1900"/>
              <a:t>Lock systems when not in use</a:t>
            </a:r>
            <a:endParaRPr sz="1900"/>
          </a:p>
          <a:p>
            <a:pPr indent="-349250" lvl="0" marL="457200" rtl="0" algn="just">
              <a:lnSpc>
                <a:spcPct val="80000"/>
              </a:lnSpc>
              <a:spcBef>
                <a:spcPts val="0"/>
              </a:spcBef>
              <a:spcAft>
                <a:spcPts val="0"/>
              </a:spcAft>
              <a:buSzPts val="1900"/>
              <a:buChar char="🠶"/>
            </a:pPr>
            <a:r>
              <a:rPr lang="en" sz="1900"/>
              <a:t>Implement and enforce physical security controls and check  ports regularly</a:t>
            </a:r>
            <a:endParaRPr sz="1900"/>
          </a:p>
          <a:p>
            <a:pPr indent="-349250" lvl="0" marL="457200" rtl="0" algn="just">
              <a:lnSpc>
                <a:spcPct val="80000"/>
              </a:lnSpc>
              <a:spcBef>
                <a:spcPts val="0"/>
              </a:spcBef>
              <a:spcAft>
                <a:spcPts val="0"/>
              </a:spcAft>
              <a:buSzPts val="1900"/>
              <a:buChar char="🠶"/>
            </a:pPr>
            <a:r>
              <a:rPr lang="en" sz="1900"/>
              <a:t>Install Antivirus, Antimalware and Antispywares and keep them updated</a:t>
            </a:r>
            <a:endParaRPr sz="1900"/>
          </a:p>
          <a:p>
            <a:pPr indent="-349250" lvl="0" marL="457200" rtl="0" algn="just">
              <a:lnSpc>
                <a:spcPct val="80000"/>
              </a:lnSpc>
              <a:spcBef>
                <a:spcPts val="0"/>
              </a:spcBef>
              <a:spcAft>
                <a:spcPts val="0"/>
              </a:spcAft>
              <a:buSzPts val="1900"/>
              <a:buChar char="🠶"/>
            </a:pPr>
            <a:r>
              <a:rPr lang="en" sz="1900"/>
              <a:t>Keep Firewall on</a:t>
            </a:r>
            <a:endParaRPr sz="1900"/>
          </a:p>
          <a:p>
            <a:pPr indent="-349250" lvl="0" marL="457200" rtl="0" algn="just">
              <a:lnSpc>
                <a:spcPct val="80000"/>
              </a:lnSpc>
              <a:spcBef>
                <a:spcPts val="0"/>
              </a:spcBef>
              <a:spcAft>
                <a:spcPts val="0"/>
              </a:spcAft>
              <a:buSzPts val="1900"/>
              <a:buChar char="🠶"/>
            </a:pPr>
            <a:r>
              <a:rPr lang="en" sz="1900"/>
              <a:t>Check programs installed on system</a:t>
            </a:r>
            <a:endParaRPr sz="1900"/>
          </a:p>
          <a:p>
            <a:pPr indent="-349250" lvl="0" marL="457200" rtl="0" algn="just">
              <a:lnSpc>
                <a:spcPct val="80000"/>
              </a:lnSpc>
              <a:spcBef>
                <a:spcPts val="0"/>
              </a:spcBef>
              <a:spcAft>
                <a:spcPts val="0"/>
              </a:spcAft>
              <a:buSzPts val="1900"/>
              <a:buChar char="🠶"/>
            </a:pPr>
            <a:r>
              <a:rPr lang="en" sz="1900"/>
              <a:t>Close the unfamiliar tasks from the task list</a:t>
            </a:r>
            <a:endParaRPr sz="1900"/>
          </a:p>
          <a:p>
            <a:pPr indent="-349250" lvl="0" marL="457200" rtl="0" algn="just">
              <a:lnSpc>
                <a:spcPct val="80000"/>
              </a:lnSpc>
              <a:spcBef>
                <a:spcPts val="0"/>
              </a:spcBef>
              <a:spcAft>
                <a:spcPts val="0"/>
              </a:spcAft>
              <a:buSzPts val="1900"/>
              <a:buChar char="🠶"/>
            </a:pPr>
            <a:r>
              <a:rPr lang="en" sz="1900"/>
              <a:t>Look at the contents of files that update often in the hard disk, as they might be logs.</a:t>
            </a:r>
            <a:endParaRPr sz="1900"/>
          </a:p>
          <a:p>
            <a:pPr indent="-349250" lvl="0" marL="457200" rtl="0" algn="just">
              <a:lnSpc>
                <a:spcPct val="80000"/>
              </a:lnSpc>
              <a:spcBef>
                <a:spcPts val="0"/>
              </a:spcBef>
              <a:spcAft>
                <a:spcPts val="0"/>
              </a:spcAft>
              <a:buSzPts val="1900"/>
              <a:buChar char="🠶"/>
            </a:pPr>
            <a:r>
              <a:rPr lang="en" sz="1900"/>
              <a:t>Enable safe-surfing and don’t download unknown files</a:t>
            </a:r>
            <a:endParaRPr sz="1900"/>
          </a:p>
          <a:p>
            <a:pPr indent="-349250" lvl="0" marL="457200" rtl="0" algn="just">
              <a:lnSpc>
                <a:spcPct val="80000"/>
              </a:lnSpc>
              <a:spcBef>
                <a:spcPts val="0"/>
              </a:spcBef>
              <a:spcAft>
                <a:spcPts val="0"/>
              </a:spcAft>
              <a:buSzPts val="1900"/>
              <a:buChar char="🠶"/>
            </a:pPr>
            <a:r>
              <a:rPr lang="en" sz="1900"/>
              <a:t>Use a password manager</a:t>
            </a:r>
            <a:endParaRPr sz="1900"/>
          </a:p>
          <a:p>
            <a:pPr indent="-349250" lvl="0" marL="457200" rtl="0" algn="just">
              <a:lnSpc>
                <a:spcPct val="80000"/>
              </a:lnSpc>
              <a:spcBef>
                <a:spcPts val="0"/>
              </a:spcBef>
              <a:spcAft>
                <a:spcPts val="0"/>
              </a:spcAft>
              <a:buSzPts val="1900"/>
              <a:buChar char="🠶"/>
            </a:pPr>
            <a:r>
              <a:rPr lang="en" sz="1900"/>
              <a:t>Enable two-factor authentication</a:t>
            </a:r>
            <a:endParaRPr sz="1900"/>
          </a:p>
          <a:p>
            <a:pPr indent="-349250" lvl="0" marL="457200" rtl="0" algn="just">
              <a:lnSpc>
                <a:spcPct val="80000"/>
              </a:lnSpc>
              <a:spcBef>
                <a:spcPts val="0"/>
              </a:spcBef>
              <a:spcAft>
                <a:spcPts val="0"/>
              </a:spcAft>
              <a:buSzPts val="1900"/>
              <a:buChar char="🠶"/>
            </a:pPr>
            <a:r>
              <a:rPr lang="en" sz="1900"/>
              <a:t>Consider virtual-keyboard</a:t>
            </a:r>
            <a:endParaRPr sz="1900"/>
          </a:p>
          <a:p>
            <a:pPr indent="-349250" lvl="0" marL="457200" rtl="0" algn="just">
              <a:lnSpc>
                <a:spcPct val="80000"/>
              </a:lnSpc>
              <a:spcBef>
                <a:spcPts val="0"/>
              </a:spcBef>
              <a:spcAft>
                <a:spcPts val="0"/>
              </a:spcAft>
              <a:buSzPts val="1900"/>
              <a:buChar char="🠶"/>
            </a:pPr>
            <a:r>
              <a:rPr lang="en" sz="1900"/>
              <a:t>Consider voice-to-text conversion software</a:t>
            </a:r>
            <a:endParaRPr sz="1900"/>
          </a:p>
        </p:txBody>
      </p:sp>
      <p:sp>
        <p:nvSpPr>
          <p:cNvPr id="455" name="Google Shape;455;p54"/>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35</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5"/>
          <p:cNvSpPr txBox="1"/>
          <p:nvPr>
            <p:ph idx="1" type="body"/>
          </p:nvPr>
        </p:nvSpPr>
        <p:spPr>
          <a:xfrm>
            <a:off x="1932750" y="1262272"/>
            <a:ext cx="6686700" cy="2833200"/>
          </a:xfrm>
          <a:prstGeom prst="rect">
            <a:avLst/>
          </a:prstGeom>
        </p:spPr>
        <p:txBody>
          <a:bodyPr anchorCtr="0" anchor="t" bIns="34275" lIns="68575" spcFirstLastPara="1" rIns="68575" wrap="square" tIns="34275">
            <a:normAutofit lnSpcReduction="10000"/>
          </a:bodyPr>
          <a:lstStyle/>
          <a:p>
            <a:pPr indent="0" lvl="0" marL="0" rtl="0" algn="just">
              <a:spcBef>
                <a:spcPts val="800"/>
              </a:spcBef>
              <a:spcAft>
                <a:spcPts val="0"/>
              </a:spcAft>
              <a:buNone/>
            </a:pPr>
            <a:r>
              <a:rPr lang="en" sz="1900"/>
              <a:t>Keystroke logging attacks bypass all other controls.  They are easy to implement and manage, providing attackers with useful account, identity, and intellectual property information.  On the other hand, they are useful investigative tools.</a:t>
            </a:r>
            <a:endParaRPr sz="1900"/>
          </a:p>
          <a:p>
            <a:pPr indent="0" lvl="0" marL="0" rtl="0" algn="just">
              <a:spcBef>
                <a:spcPts val="800"/>
              </a:spcBef>
              <a:spcAft>
                <a:spcPts val="0"/>
              </a:spcAft>
              <a:buNone/>
            </a:pPr>
            <a:r>
              <a:rPr lang="en" sz="1900"/>
              <a:t>Controlling keylogging technology within the organization is no different than managing other threats and tools, requiring common sense and a layered defense.  The key is to be aware they exist, understand how they’re used, and implement ways </a:t>
            </a:r>
            <a:r>
              <a:rPr lang="en" sz="1900"/>
              <a:t>to d</a:t>
            </a:r>
            <a:r>
              <a:rPr lang="en" sz="1900"/>
              <a:t>etect them, with keylogger detection and containment part of the incident response plan.</a:t>
            </a:r>
            <a:endParaRPr sz="1900"/>
          </a:p>
        </p:txBody>
      </p:sp>
      <p:sp>
        <p:nvSpPr>
          <p:cNvPr id="461" name="Google Shape;461;p55"/>
          <p:cNvSpPr txBox="1"/>
          <p:nvPr>
            <p:ph type="title"/>
          </p:nvPr>
        </p:nvSpPr>
        <p:spPr>
          <a:xfrm>
            <a:off x="1934243" y="575783"/>
            <a:ext cx="6683700" cy="9606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Conclusion</a:t>
            </a:r>
            <a:endParaRPr/>
          </a:p>
        </p:txBody>
      </p:sp>
      <p:sp>
        <p:nvSpPr>
          <p:cNvPr id="462" name="Google Shape;462;p55"/>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36</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6"/>
          <p:cNvSpPr txBox="1"/>
          <p:nvPr>
            <p:ph idx="1" type="body"/>
          </p:nvPr>
        </p:nvSpPr>
        <p:spPr>
          <a:xfrm>
            <a:off x="1932750" y="1573775"/>
            <a:ext cx="6686700" cy="3069900"/>
          </a:xfrm>
          <a:prstGeom prst="rect">
            <a:avLst/>
          </a:prstGeom>
        </p:spPr>
        <p:txBody>
          <a:bodyPr anchorCtr="0" anchor="t" bIns="34275" lIns="68575" spcFirstLastPara="1" rIns="68575" wrap="square" tIns="34275">
            <a:normAutofit/>
          </a:bodyPr>
          <a:lstStyle/>
          <a:p>
            <a:pPr indent="-355600" lvl="0" marL="457200" rtl="0" algn="l">
              <a:spcBef>
                <a:spcPts val="800"/>
              </a:spcBef>
              <a:spcAft>
                <a:spcPts val="0"/>
              </a:spcAft>
              <a:buSzPts val="2000"/>
              <a:buChar char="🠶"/>
            </a:pPr>
            <a:r>
              <a:rPr lang="en" sz="2000"/>
              <a:t>Github </a:t>
            </a:r>
            <a:r>
              <a:rPr lang="en" sz="2000" u="sng">
                <a:solidFill>
                  <a:schemeClr val="hlink"/>
                </a:solidFill>
                <a:hlinkClick r:id="rId3"/>
              </a:rPr>
              <a:t>https://github.com/Naayouu/Hatkey</a:t>
            </a:r>
            <a:endParaRPr sz="2000"/>
          </a:p>
          <a:p>
            <a:pPr indent="-355600" lvl="0" marL="457200" rtl="0" algn="l">
              <a:spcBef>
                <a:spcPts val="0"/>
              </a:spcBef>
              <a:spcAft>
                <a:spcPts val="0"/>
              </a:spcAft>
              <a:buSzPts val="2000"/>
              <a:buChar char="🠶"/>
            </a:pPr>
            <a:r>
              <a:rPr lang="en" sz="2000"/>
              <a:t>Wikipedia </a:t>
            </a:r>
            <a:r>
              <a:rPr lang="en" sz="2000" u="sng">
                <a:solidFill>
                  <a:schemeClr val="hlink"/>
                </a:solidFill>
                <a:hlinkClick r:id="rId4"/>
              </a:rPr>
              <a:t>https://en.wikipedia.org/?title=Keylogger&amp;redirect=no</a:t>
            </a:r>
            <a:endParaRPr sz="2000"/>
          </a:p>
          <a:p>
            <a:pPr indent="-355600" lvl="0" marL="457200" rtl="0" algn="l">
              <a:spcBef>
                <a:spcPts val="0"/>
              </a:spcBef>
              <a:spcAft>
                <a:spcPts val="0"/>
              </a:spcAft>
              <a:buSzPts val="2000"/>
              <a:buChar char="🠶"/>
            </a:pPr>
            <a:r>
              <a:rPr lang="en" sz="2000"/>
              <a:t>Geeksforgeeks </a:t>
            </a:r>
            <a:r>
              <a:rPr lang="en" sz="2000" u="sng">
                <a:solidFill>
                  <a:schemeClr val="hlink"/>
                </a:solidFill>
                <a:hlinkClick r:id="rId5"/>
              </a:rPr>
              <a:t>https://www.geeksforgeeks.org/introduction-to-key</a:t>
            </a:r>
            <a:r>
              <a:rPr lang="en" sz="2000" u="sng">
                <a:solidFill>
                  <a:schemeClr val="hlink"/>
                </a:solidFill>
                <a:hlinkClick r:id="rId6"/>
              </a:rPr>
              <a:t>loggers/</a:t>
            </a:r>
            <a:endParaRPr sz="2000"/>
          </a:p>
          <a:p>
            <a:pPr indent="-355600" lvl="0" marL="457200" rtl="0" algn="l">
              <a:spcBef>
                <a:spcPts val="0"/>
              </a:spcBef>
              <a:spcAft>
                <a:spcPts val="0"/>
              </a:spcAft>
              <a:buSzPts val="2000"/>
              <a:buChar char="🠶"/>
            </a:pPr>
            <a:r>
              <a:rPr lang="en" sz="2000"/>
              <a:t>Techtarget </a:t>
            </a:r>
            <a:r>
              <a:rPr lang="en" sz="2000" u="sng">
                <a:solidFill>
                  <a:schemeClr val="hlink"/>
                </a:solidFill>
                <a:hlinkClick r:id="rId7"/>
              </a:rPr>
              <a:t>https://www.techtarget.com/searchsecurity/definition/keylogger#:~:text=A%20keylogger%2C%20sometimes%20called%20a,Apple%20iPhone%20and%20Android%20devices.</a:t>
            </a:r>
            <a:endParaRPr sz="2000"/>
          </a:p>
        </p:txBody>
      </p:sp>
      <p:sp>
        <p:nvSpPr>
          <p:cNvPr id="468" name="Google Shape;468;p56"/>
          <p:cNvSpPr txBox="1"/>
          <p:nvPr>
            <p:ph type="title"/>
          </p:nvPr>
        </p:nvSpPr>
        <p:spPr>
          <a:xfrm>
            <a:off x="1934243" y="613183"/>
            <a:ext cx="6683700" cy="9606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References</a:t>
            </a:r>
            <a:endParaRPr/>
          </a:p>
        </p:txBody>
      </p:sp>
      <p:sp>
        <p:nvSpPr>
          <p:cNvPr id="469" name="Google Shape;469;p56"/>
          <p:cNvSpPr txBox="1"/>
          <p:nvPr>
            <p:ph idx="12" type="sldNum"/>
          </p:nvPr>
        </p:nvSpPr>
        <p:spPr>
          <a:xfrm>
            <a:off x="486759" y="6142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3</a:t>
            </a:r>
            <a:r>
              <a:rPr lang="en"/>
              <a:t>7</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1934168" y="590833"/>
            <a:ext cx="6683700" cy="96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3000"/>
              <a:buFont typeface="Times New Roman"/>
              <a:buNone/>
            </a:pPr>
            <a:r>
              <a:rPr b="1" lang="en" sz="3000"/>
              <a:t>Types of Keyloggers</a:t>
            </a:r>
            <a:endParaRPr/>
          </a:p>
        </p:txBody>
      </p:sp>
      <p:sp>
        <p:nvSpPr>
          <p:cNvPr id="214" name="Google Shape;214;p22"/>
          <p:cNvSpPr txBox="1"/>
          <p:nvPr>
            <p:ph idx="1" type="body"/>
          </p:nvPr>
        </p:nvSpPr>
        <p:spPr>
          <a:xfrm>
            <a:off x="1932750" y="1375147"/>
            <a:ext cx="6686550" cy="2833217"/>
          </a:xfrm>
          <a:prstGeom prst="rect">
            <a:avLst/>
          </a:prstGeom>
          <a:noFill/>
          <a:ln>
            <a:noFill/>
          </a:ln>
        </p:spPr>
        <p:txBody>
          <a:bodyPr anchorCtr="0" anchor="t" bIns="34275" lIns="68575" spcFirstLastPara="1" rIns="68575" wrap="square" tIns="34275">
            <a:normAutofit lnSpcReduction="20000"/>
          </a:bodyPr>
          <a:lstStyle/>
          <a:p>
            <a:pPr indent="0" lvl="0" marL="0" rtl="0" algn="just">
              <a:spcBef>
                <a:spcPts val="0"/>
              </a:spcBef>
              <a:spcAft>
                <a:spcPts val="0"/>
              </a:spcAft>
              <a:buSzPts val="1800"/>
              <a:buNone/>
            </a:pPr>
            <a:r>
              <a:rPr lang="en" sz="2000"/>
              <a:t>There are different types of Keyloggers.</a:t>
            </a:r>
            <a:endParaRPr sz="2000"/>
          </a:p>
          <a:p>
            <a:pPr indent="-355600" lvl="0" marL="342900" rtl="0" algn="just">
              <a:spcBef>
                <a:spcPts val="800"/>
              </a:spcBef>
              <a:spcAft>
                <a:spcPts val="0"/>
              </a:spcAft>
              <a:buClr>
                <a:schemeClr val="dk2"/>
              </a:buClr>
              <a:buSzPts val="2000"/>
              <a:buFont typeface="Times New Roman"/>
              <a:buAutoNum type="arabicPeriod"/>
            </a:pPr>
            <a:r>
              <a:rPr lang="en" sz="2000"/>
              <a:t>Hardware Keyloggers</a:t>
            </a:r>
            <a:endParaRPr sz="2000"/>
          </a:p>
          <a:p>
            <a:pPr indent="-355600" lvl="0" marL="342900" rtl="0" algn="just">
              <a:spcBef>
                <a:spcPts val="800"/>
              </a:spcBef>
              <a:spcAft>
                <a:spcPts val="0"/>
              </a:spcAft>
              <a:buSzPts val="2000"/>
              <a:buAutoNum type="arabicPeriod"/>
            </a:pPr>
            <a:r>
              <a:rPr lang="en" sz="2000"/>
              <a:t>Keyboard Overlays</a:t>
            </a:r>
            <a:endParaRPr sz="2000"/>
          </a:p>
          <a:p>
            <a:pPr indent="-355600" lvl="0" marL="342900" rtl="0" algn="just">
              <a:spcBef>
                <a:spcPts val="800"/>
              </a:spcBef>
              <a:spcAft>
                <a:spcPts val="0"/>
              </a:spcAft>
              <a:buSzPts val="2000"/>
              <a:buAutoNum type="arabicPeriod"/>
            </a:pPr>
            <a:r>
              <a:rPr lang="en" sz="2000"/>
              <a:t>Wireless Intercept</a:t>
            </a:r>
            <a:endParaRPr sz="2000"/>
          </a:p>
          <a:p>
            <a:pPr indent="-355600" lvl="0" marL="342900" rtl="0" algn="just">
              <a:spcBef>
                <a:spcPts val="800"/>
              </a:spcBef>
              <a:spcAft>
                <a:spcPts val="0"/>
              </a:spcAft>
              <a:buSzPts val="2000"/>
              <a:buAutoNum type="arabicPeriod"/>
            </a:pPr>
            <a:r>
              <a:rPr lang="en" sz="2000"/>
              <a:t>Acoustic</a:t>
            </a:r>
            <a:endParaRPr sz="2000"/>
          </a:p>
          <a:p>
            <a:pPr indent="-355600" lvl="0" marL="342900" rtl="0" algn="l">
              <a:spcBef>
                <a:spcPts val="800"/>
              </a:spcBef>
              <a:spcAft>
                <a:spcPts val="0"/>
              </a:spcAft>
              <a:buClr>
                <a:schemeClr val="dk2"/>
              </a:buClr>
              <a:buSzPts val="2000"/>
              <a:buFont typeface="Times New Roman"/>
              <a:buAutoNum type="arabicPeriod"/>
            </a:pPr>
            <a:r>
              <a:rPr lang="en" sz="2000"/>
              <a:t>Software Keyloggers</a:t>
            </a:r>
            <a:endParaRPr sz="2000"/>
          </a:p>
          <a:p>
            <a:pPr indent="-228600" lvl="0" marL="342900" rtl="0" algn="l">
              <a:spcBef>
                <a:spcPts val="800"/>
              </a:spcBef>
              <a:spcAft>
                <a:spcPts val="0"/>
              </a:spcAft>
              <a:buSzPts val="1800"/>
              <a:buFont typeface="Times New Roman"/>
              <a:buNone/>
            </a:pPr>
            <a:r>
              <a:t/>
            </a:r>
            <a:endParaRPr/>
          </a:p>
          <a:p>
            <a:pPr indent="0" lvl="0" marL="0" rtl="0" algn="l">
              <a:spcBef>
                <a:spcPts val="800"/>
              </a:spcBef>
              <a:spcAft>
                <a:spcPts val="0"/>
              </a:spcAft>
              <a:buSzPts val="1800"/>
              <a:buNone/>
            </a:pPr>
            <a:r>
              <a:t/>
            </a:r>
            <a:endParaRPr/>
          </a:p>
        </p:txBody>
      </p:sp>
      <p:sp>
        <p:nvSpPr>
          <p:cNvPr id="215" name="Google Shape;215;p22"/>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1944693" y="590833"/>
            <a:ext cx="6683700" cy="96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3000"/>
              <a:buFont typeface="Times New Roman"/>
              <a:buNone/>
            </a:pPr>
            <a:r>
              <a:rPr b="1" lang="en" sz="3000"/>
              <a:t>Hardware Keyloggers </a:t>
            </a:r>
            <a:endParaRPr/>
          </a:p>
        </p:txBody>
      </p:sp>
      <p:sp>
        <p:nvSpPr>
          <p:cNvPr id="223" name="Google Shape;223;p23"/>
          <p:cNvSpPr txBox="1"/>
          <p:nvPr>
            <p:ph idx="1" type="body"/>
          </p:nvPr>
        </p:nvSpPr>
        <p:spPr>
          <a:xfrm>
            <a:off x="1944700" y="1713750"/>
            <a:ext cx="6177600" cy="2833200"/>
          </a:xfrm>
          <a:prstGeom prst="rect">
            <a:avLst/>
          </a:prstGeom>
          <a:noFill/>
          <a:ln>
            <a:noFill/>
          </a:ln>
        </p:spPr>
        <p:txBody>
          <a:bodyPr anchorCtr="0" anchor="t" bIns="34275" lIns="68575" spcFirstLastPara="1" rIns="68575" wrap="square" tIns="34275">
            <a:normAutofit/>
          </a:bodyPr>
          <a:lstStyle/>
          <a:p>
            <a:pPr indent="0" lvl="0" marL="0" rtl="0" algn="just">
              <a:spcBef>
                <a:spcPts val="0"/>
              </a:spcBef>
              <a:spcAft>
                <a:spcPts val="0"/>
              </a:spcAft>
              <a:buSzPts val="1800"/>
              <a:buNone/>
            </a:pPr>
            <a:r>
              <a:rPr lang="en" sz="1900"/>
              <a:t>Hardware Keyloggers are small electronic devices used for capturing the data in between a keyboard device and I/O port.</a:t>
            </a:r>
            <a:endParaRPr sz="1900"/>
          </a:p>
          <a:p>
            <a:pPr indent="0" lvl="0" marL="0" rtl="0" algn="just">
              <a:spcBef>
                <a:spcPts val="800"/>
              </a:spcBef>
              <a:spcAft>
                <a:spcPts val="0"/>
              </a:spcAft>
              <a:buSzPts val="1800"/>
              <a:buNone/>
            </a:pPr>
            <a:r>
              <a:rPr lang="en" sz="1900"/>
              <a:t>Usually these devices have built in memory where they store the keystrokes so this means they must be retrieved by the person who installed it in order to obtain the information. </a:t>
            </a:r>
            <a:endParaRPr sz="1900"/>
          </a:p>
          <a:p>
            <a:pPr indent="0" lvl="0" marL="0" rtl="0" algn="just">
              <a:spcBef>
                <a:spcPts val="800"/>
              </a:spcBef>
              <a:spcAft>
                <a:spcPts val="0"/>
              </a:spcAft>
              <a:buSzPts val="1800"/>
              <a:buNone/>
            </a:pPr>
            <a:r>
              <a:rPr lang="en" sz="1900"/>
              <a:t>Hardware Keyloggers are undetectable by anti-viral software or scanners since it works on the hardware platform.</a:t>
            </a:r>
            <a:endParaRPr sz="1900"/>
          </a:p>
        </p:txBody>
      </p:sp>
      <p:sp>
        <p:nvSpPr>
          <p:cNvPr id="224" name="Google Shape;224;p23"/>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5</a:t>
            </a:r>
            <a:endParaRPr/>
          </a:p>
        </p:txBody>
      </p:sp>
      <p:pic>
        <p:nvPicPr>
          <p:cNvPr descr="Keylogger-Hardware.jpg" id="232" name="Google Shape;232;p24"/>
          <p:cNvPicPr preferRelativeResize="0"/>
          <p:nvPr/>
        </p:nvPicPr>
        <p:blipFill rotWithShape="1">
          <a:blip r:embed="rId3">
            <a:alphaModFix/>
          </a:blip>
          <a:srcRect b="0" l="0" r="0" t="0"/>
          <a:stretch/>
        </p:blipFill>
        <p:spPr>
          <a:xfrm>
            <a:off x="1374350" y="487450"/>
            <a:ext cx="2998975" cy="1786000"/>
          </a:xfrm>
          <a:prstGeom prst="rect">
            <a:avLst/>
          </a:prstGeom>
          <a:noFill/>
          <a:ln>
            <a:noFill/>
          </a:ln>
        </p:spPr>
      </p:pic>
      <p:pic>
        <p:nvPicPr>
          <p:cNvPr id="233" name="Google Shape;233;p24"/>
          <p:cNvPicPr preferRelativeResize="0"/>
          <p:nvPr/>
        </p:nvPicPr>
        <p:blipFill>
          <a:blip r:embed="rId4">
            <a:alphaModFix/>
          </a:blip>
          <a:stretch>
            <a:fillRect/>
          </a:stretch>
        </p:blipFill>
        <p:spPr>
          <a:xfrm>
            <a:off x="4572000" y="487451"/>
            <a:ext cx="2998975" cy="1786000"/>
          </a:xfrm>
          <a:prstGeom prst="rect">
            <a:avLst/>
          </a:prstGeom>
          <a:noFill/>
          <a:ln>
            <a:noFill/>
          </a:ln>
        </p:spPr>
      </p:pic>
      <p:pic>
        <p:nvPicPr>
          <p:cNvPr id="234" name="Google Shape;234;p24"/>
          <p:cNvPicPr preferRelativeResize="0"/>
          <p:nvPr/>
        </p:nvPicPr>
        <p:blipFill>
          <a:blip r:embed="rId5">
            <a:alphaModFix/>
          </a:blip>
          <a:stretch>
            <a:fillRect/>
          </a:stretch>
        </p:blipFill>
        <p:spPr>
          <a:xfrm>
            <a:off x="1374350" y="2346000"/>
            <a:ext cx="6194075" cy="2233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idx="1" type="body"/>
          </p:nvPr>
        </p:nvSpPr>
        <p:spPr>
          <a:xfrm>
            <a:off x="1610275" y="1155150"/>
            <a:ext cx="6435600" cy="2833200"/>
          </a:xfrm>
          <a:prstGeom prst="rect">
            <a:avLst/>
          </a:prstGeom>
          <a:noFill/>
          <a:ln>
            <a:noFill/>
          </a:ln>
        </p:spPr>
        <p:txBody>
          <a:bodyPr anchorCtr="0" anchor="t" bIns="34275" lIns="68575" spcFirstLastPara="1" rIns="68575" wrap="square" tIns="34275">
            <a:normAutofit/>
          </a:bodyPr>
          <a:lstStyle/>
          <a:p>
            <a:pPr indent="0" lvl="0" marL="0" rtl="0" algn="just">
              <a:spcBef>
                <a:spcPts val="800"/>
              </a:spcBef>
              <a:spcAft>
                <a:spcPts val="0"/>
              </a:spcAft>
              <a:buSzPts val="1800"/>
              <a:buNone/>
            </a:pPr>
            <a:r>
              <a:rPr lang="en" sz="1900"/>
              <a:t>Another method is to install a keylogger circuit into a standard keyboard.  This has no physical evidence of user monitoring.  </a:t>
            </a:r>
            <a:endParaRPr sz="1900"/>
          </a:p>
          <a:p>
            <a:pPr indent="0" lvl="0" marL="0" rtl="0" algn="just">
              <a:spcBef>
                <a:spcPts val="800"/>
              </a:spcBef>
              <a:spcAft>
                <a:spcPts val="0"/>
              </a:spcAft>
              <a:buSzPts val="1800"/>
              <a:buNone/>
            </a:pPr>
            <a:r>
              <a:rPr lang="en" sz="1900"/>
              <a:t>Laptops present a special challenge.  External keyloggers are not an option unless the portable computer never leaves its docking station, and an external keyboard is used.  So devices must be installed in the laptop.  Figure below is an example of a mini-PCI hardware keylogger.</a:t>
            </a:r>
            <a:endParaRPr sz="1900"/>
          </a:p>
        </p:txBody>
      </p:sp>
      <p:sp>
        <p:nvSpPr>
          <p:cNvPr id="242" name="Google Shape;242;p25"/>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1727993" y="590833"/>
            <a:ext cx="6683700" cy="96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3000"/>
              <a:buFont typeface="Times New Roman"/>
              <a:buNone/>
            </a:pPr>
            <a:r>
              <a:rPr lang="en"/>
              <a:t>Keyboard Overlays</a:t>
            </a:r>
            <a:endParaRPr/>
          </a:p>
        </p:txBody>
      </p:sp>
      <p:sp>
        <p:nvSpPr>
          <p:cNvPr id="250" name="Google Shape;250;p26"/>
          <p:cNvSpPr txBox="1"/>
          <p:nvPr>
            <p:ph idx="1" type="body"/>
          </p:nvPr>
        </p:nvSpPr>
        <p:spPr>
          <a:xfrm>
            <a:off x="1728000" y="1375150"/>
            <a:ext cx="6274200" cy="1059600"/>
          </a:xfrm>
          <a:prstGeom prst="rect">
            <a:avLst/>
          </a:prstGeom>
          <a:noFill/>
          <a:ln>
            <a:noFill/>
          </a:ln>
        </p:spPr>
        <p:txBody>
          <a:bodyPr anchorCtr="0" anchor="t" bIns="34275" lIns="68575" spcFirstLastPara="1" rIns="68575" wrap="square" tIns="34275">
            <a:normAutofit/>
          </a:bodyPr>
          <a:lstStyle/>
          <a:p>
            <a:pPr indent="0" lvl="0" marL="0" rtl="0" algn="just">
              <a:spcBef>
                <a:spcPts val="800"/>
              </a:spcBef>
              <a:spcAft>
                <a:spcPts val="0"/>
              </a:spcAft>
              <a:buSzPts val="1800"/>
              <a:buNone/>
            </a:pPr>
            <a:r>
              <a:rPr lang="en" sz="1900"/>
              <a:t>Overlays are popular in ATM theft cases where thieves capture a user's PIN number. This device is designed to blend in with the machine so that people are unaware of its presence.</a:t>
            </a:r>
            <a:endParaRPr sz="1900"/>
          </a:p>
        </p:txBody>
      </p:sp>
      <p:sp>
        <p:nvSpPr>
          <p:cNvPr id="251" name="Google Shape;251;p26"/>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7</a:t>
            </a:r>
            <a:endParaRPr/>
          </a:p>
        </p:txBody>
      </p:sp>
      <p:pic>
        <p:nvPicPr>
          <p:cNvPr id="252" name="Google Shape;252;p26"/>
          <p:cNvPicPr preferRelativeResize="0"/>
          <p:nvPr/>
        </p:nvPicPr>
        <p:blipFill rotWithShape="1">
          <a:blip r:embed="rId3">
            <a:alphaModFix/>
          </a:blip>
          <a:srcRect b="0" l="0" r="0" t="48514"/>
          <a:stretch/>
        </p:blipFill>
        <p:spPr>
          <a:xfrm>
            <a:off x="2022375" y="2434745"/>
            <a:ext cx="5330100" cy="2055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type="title"/>
          </p:nvPr>
        </p:nvSpPr>
        <p:spPr>
          <a:xfrm>
            <a:off x="1799575" y="590825"/>
            <a:ext cx="5182200" cy="7842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3000"/>
              <a:buFont typeface="Times New Roman"/>
              <a:buNone/>
            </a:pPr>
            <a:r>
              <a:rPr lang="en"/>
              <a:t>Wireless Intercept</a:t>
            </a:r>
            <a:r>
              <a:rPr b="1" lang="en" sz="3000"/>
              <a:t> </a:t>
            </a:r>
            <a:endParaRPr/>
          </a:p>
        </p:txBody>
      </p:sp>
      <p:sp>
        <p:nvSpPr>
          <p:cNvPr id="260" name="Google Shape;260;p27"/>
          <p:cNvSpPr txBox="1"/>
          <p:nvPr>
            <p:ph idx="1" type="body"/>
          </p:nvPr>
        </p:nvSpPr>
        <p:spPr>
          <a:xfrm>
            <a:off x="1799575" y="1375025"/>
            <a:ext cx="6375300" cy="2833200"/>
          </a:xfrm>
          <a:prstGeom prst="rect">
            <a:avLst/>
          </a:prstGeom>
          <a:noFill/>
          <a:ln>
            <a:noFill/>
          </a:ln>
        </p:spPr>
        <p:txBody>
          <a:bodyPr anchorCtr="0" anchor="t" bIns="34275" lIns="68575" spcFirstLastPara="1" rIns="68575" wrap="square" tIns="34275">
            <a:normAutofit lnSpcReduction="20000"/>
          </a:bodyPr>
          <a:lstStyle/>
          <a:p>
            <a:pPr indent="0" lvl="0" marL="0" rtl="0" algn="just">
              <a:spcBef>
                <a:spcPts val="800"/>
              </a:spcBef>
              <a:spcAft>
                <a:spcPts val="0"/>
              </a:spcAft>
              <a:buSzPts val="1800"/>
              <a:buNone/>
            </a:pPr>
            <a:r>
              <a:rPr lang="en" sz="1900"/>
              <a:t>It is possible for the signals sent from a wireless keyboard to its receiver to be intercepted by a wireless sniffer.</a:t>
            </a:r>
            <a:endParaRPr sz="1900"/>
          </a:p>
          <a:p>
            <a:pPr indent="0" lvl="0" marL="0" rtl="0" algn="just">
              <a:spcBef>
                <a:spcPts val="800"/>
              </a:spcBef>
              <a:spcAft>
                <a:spcPts val="0"/>
              </a:spcAft>
              <a:buSzPts val="1800"/>
              <a:buNone/>
            </a:pPr>
            <a:r>
              <a:rPr lang="en" sz="1900"/>
              <a:t>The good news is that transmission range is limited to six feet.  The bad news is that there is an RF transmission radius of six feet.  And although wireless keyboard manufacturers encrypt RF transported keystroke characters, the encryption is very weak.</a:t>
            </a:r>
            <a:endParaRPr sz="1900"/>
          </a:p>
          <a:p>
            <a:pPr indent="0" lvl="0" marL="0" rtl="0" algn="just">
              <a:spcBef>
                <a:spcPts val="800"/>
              </a:spcBef>
              <a:spcAft>
                <a:spcPts val="0"/>
              </a:spcAft>
              <a:buSzPts val="1800"/>
              <a:buNone/>
            </a:pPr>
            <a:r>
              <a:rPr lang="en" sz="1900"/>
              <a:t>The one big disadvantage of using wireless intercept keyloggers is the need for a receiver/antenna relatively close to the target system.  However, it’s easy to hide small antennas in most office environments.</a:t>
            </a:r>
            <a:endParaRPr sz="1900"/>
          </a:p>
        </p:txBody>
      </p:sp>
      <p:sp>
        <p:nvSpPr>
          <p:cNvPr id="261" name="Google Shape;261;p27"/>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r>
              <a:rPr lang="en"/>
              <a:t>8</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isp">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